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17" r:id="rId2"/>
    <p:sldId id="267" r:id="rId3"/>
    <p:sldId id="304" r:id="rId4"/>
    <p:sldId id="306" r:id="rId5"/>
    <p:sldId id="266" r:id="rId6"/>
    <p:sldId id="271" r:id="rId7"/>
    <p:sldId id="285" r:id="rId8"/>
    <p:sldId id="286" r:id="rId9"/>
    <p:sldId id="287" r:id="rId10"/>
    <p:sldId id="289" r:id="rId11"/>
    <p:sldId id="290" r:id="rId12"/>
    <p:sldId id="275" r:id="rId13"/>
    <p:sldId id="309" r:id="rId14"/>
    <p:sldId id="310" r:id="rId15"/>
    <p:sldId id="311" r:id="rId16"/>
    <p:sldId id="312" r:id="rId17"/>
    <p:sldId id="313" r:id="rId18"/>
    <p:sldId id="276" r:id="rId19"/>
    <p:sldId id="293" r:id="rId20"/>
    <p:sldId id="292" r:id="rId21"/>
    <p:sldId id="297" r:id="rId22"/>
    <p:sldId id="300" r:id="rId23"/>
    <p:sldId id="302" r:id="rId24"/>
    <p:sldId id="301" r:id="rId25"/>
    <p:sldId id="303" r:id="rId26"/>
    <p:sldId id="278" r:id="rId27"/>
    <p:sldId id="314" r:id="rId28"/>
    <p:sldId id="315" r:id="rId29"/>
    <p:sldId id="280" r:id="rId3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F4"/>
    <a:srgbClr val="AD95B1"/>
    <a:srgbClr val="EED99C"/>
    <a:srgbClr val="D3C5D5"/>
    <a:srgbClr val="F3D257"/>
    <a:srgbClr val="FFCB05"/>
    <a:srgbClr val="A177A5"/>
    <a:srgbClr val="762F8B"/>
    <a:srgbClr val="A374A8"/>
    <a:srgbClr val="5E6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 Gerbi" userId="144fd1d6-9023-4717-ba4b-343401a376ce" providerId="ADAL" clId="{19032E11-6BF2-491C-B157-2A4C47F7E125}"/>
    <pc:docChg chg="modSld">
      <pc:chgData name="Ofir Gerbi" userId="144fd1d6-9023-4717-ba4b-343401a376ce" providerId="ADAL" clId="{19032E11-6BF2-491C-B157-2A4C47F7E125}" dt="2022-04-07T09:50:38.814" v="1" actId="6549"/>
      <pc:docMkLst>
        <pc:docMk/>
      </pc:docMkLst>
      <pc:sldChg chg="modSp mod">
        <pc:chgData name="Ofir Gerbi" userId="144fd1d6-9023-4717-ba4b-343401a376ce" providerId="ADAL" clId="{19032E11-6BF2-491C-B157-2A4C47F7E125}" dt="2022-04-07T09:50:38.814" v="1" actId="6549"/>
        <pc:sldMkLst>
          <pc:docMk/>
          <pc:sldMk cId="1803955375" sldId="306"/>
        </pc:sldMkLst>
        <pc:spChg chg="mod">
          <ac:chgData name="Ofir Gerbi" userId="144fd1d6-9023-4717-ba4b-343401a376ce" providerId="ADAL" clId="{19032E11-6BF2-491C-B157-2A4C47F7E125}" dt="2022-04-07T09:50:38.814" v="1" actId="6549"/>
          <ac:spMkLst>
            <pc:docMk/>
            <pc:sldMk cId="1803955375" sldId="306"/>
            <ac:spMk id="6" creationId="{8F2C7B4E-46B9-43DF-9BFE-1DF369D3C4EC}"/>
          </ac:spMkLst>
        </pc:spChg>
      </pc:sldChg>
    </pc:docChg>
  </pc:docChgLst>
  <pc:docChgLst>
    <pc:chgData name="Ofir Gerbi" userId="144fd1d6-9023-4717-ba4b-343401a376ce" providerId="ADAL" clId="{FF33CBC0-B981-470E-970A-1AD968434727}"/>
    <pc:docChg chg="undo redo custSel addSld delSld modSld sldOrd">
      <pc:chgData name="Ofir Gerbi" userId="144fd1d6-9023-4717-ba4b-343401a376ce" providerId="ADAL" clId="{FF33CBC0-B981-470E-970A-1AD968434727}" dt="2020-12-20T08:39:37.838" v="3848"/>
      <pc:docMkLst>
        <pc:docMk/>
      </pc:docMkLst>
      <pc:sldChg chg="modSp mod setBg modAnim">
        <pc:chgData name="Ofir Gerbi" userId="144fd1d6-9023-4717-ba4b-343401a376ce" providerId="ADAL" clId="{FF33CBC0-B981-470E-970A-1AD968434727}" dt="2020-12-19T13:41:58.890" v="3759"/>
        <pc:sldMkLst>
          <pc:docMk/>
          <pc:sldMk cId="2437206992" sldId="266"/>
        </pc:sldMkLst>
        <pc:spChg chg="mod">
          <ac:chgData name="Ofir Gerbi" userId="144fd1d6-9023-4717-ba4b-343401a376ce" providerId="ADAL" clId="{FF33CBC0-B981-470E-970A-1AD968434727}" dt="2020-12-17T15:51:38.715" v="1260" actId="1076"/>
          <ac:spMkLst>
            <pc:docMk/>
            <pc:sldMk cId="2437206992" sldId="266"/>
            <ac:spMk id="7" creationId="{CE5355D2-E8A4-491F-9FB1-E71EF8ADB7CB}"/>
          </ac:spMkLst>
        </pc:spChg>
      </pc:sldChg>
      <pc:sldChg chg="addSp delSp modSp mod ord modTransition setBg delAnim modAnim modShow">
        <pc:chgData name="Ofir Gerbi" userId="144fd1d6-9023-4717-ba4b-343401a376ce" providerId="ADAL" clId="{FF33CBC0-B981-470E-970A-1AD968434727}" dt="2020-12-20T08:39:28.336" v="3843"/>
        <pc:sldMkLst>
          <pc:docMk/>
          <pc:sldMk cId="4288118241" sldId="267"/>
        </pc:sldMkLst>
        <pc:spChg chg="del mod">
          <ac:chgData name="Ofir Gerbi" userId="144fd1d6-9023-4717-ba4b-343401a376ce" providerId="ADAL" clId="{FF33CBC0-B981-470E-970A-1AD968434727}" dt="2020-12-15T22:21:15.539" v="495" actId="21"/>
          <ac:spMkLst>
            <pc:docMk/>
            <pc:sldMk cId="4288118241" sldId="267"/>
            <ac:spMk id="2" creationId="{65718260-6CDC-41DA-B85C-3BA6C1D7C155}"/>
          </ac:spMkLst>
        </pc:spChg>
        <pc:spChg chg="add del mod">
          <ac:chgData name="Ofir Gerbi" userId="144fd1d6-9023-4717-ba4b-343401a376ce" providerId="ADAL" clId="{FF33CBC0-B981-470E-970A-1AD968434727}" dt="2020-12-15T22:21:15.539" v="495" actId="21"/>
          <ac:spMkLst>
            <pc:docMk/>
            <pc:sldMk cId="4288118241" sldId="267"/>
            <ac:spMk id="3" creationId="{5EFDF5B6-EBAA-44BE-9256-4969C941771A}"/>
          </ac:spMkLst>
        </pc:spChg>
        <pc:spChg chg="add mod">
          <ac:chgData name="Ofir Gerbi" userId="144fd1d6-9023-4717-ba4b-343401a376ce" providerId="ADAL" clId="{FF33CBC0-B981-470E-970A-1AD968434727}" dt="2020-12-15T22:53:00.663" v="761" actId="1037"/>
          <ac:spMkLst>
            <pc:docMk/>
            <pc:sldMk cId="4288118241" sldId="267"/>
            <ac:spMk id="6" creationId="{B5267FA4-986D-4668-822C-2E19016952D6}"/>
          </ac:spMkLst>
        </pc:spChg>
        <pc:spChg chg="add del mod">
          <ac:chgData name="Ofir Gerbi" userId="144fd1d6-9023-4717-ba4b-343401a376ce" providerId="ADAL" clId="{FF33CBC0-B981-470E-970A-1AD968434727}" dt="2020-12-15T18:31:37.846" v="341" actId="478"/>
          <ac:spMkLst>
            <pc:docMk/>
            <pc:sldMk cId="4288118241" sldId="267"/>
            <ac:spMk id="7" creationId="{4BC4C2D5-F45C-451B-9322-D5F5B45085D7}"/>
          </ac:spMkLst>
        </pc:spChg>
        <pc:picChg chg="mod">
          <ac:chgData name="Ofir Gerbi" userId="144fd1d6-9023-4717-ba4b-343401a376ce" providerId="ADAL" clId="{FF33CBC0-B981-470E-970A-1AD968434727}" dt="2020-12-15T22:21:47.617" v="502" actId="1076"/>
          <ac:picMkLst>
            <pc:docMk/>
            <pc:sldMk cId="4288118241" sldId="267"/>
            <ac:picMk id="4" creationId="{6F621A56-67B5-477C-BF9B-88DFD8D2E33E}"/>
          </ac:picMkLst>
        </pc:picChg>
        <pc:picChg chg="mod">
          <ac:chgData name="Ofir Gerbi" userId="144fd1d6-9023-4717-ba4b-343401a376ce" providerId="ADAL" clId="{FF33CBC0-B981-470E-970A-1AD968434727}" dt="2020-12-15T22:16:06.438" v="464" actId="1076"/>
          <ac:picMkLst>
            <pc:docMk/>
            <pc:sldMk cId="4288118241" sldId="267"/>
            <ac:picMk id="5" creationId="{A6FC01F2-9A8D-4750-B9CE-673DDD6C0895}"/>
          </ac:picMkLst>
        </pc:picChg>
      </pc:sldChg>
      <pc:sldChg chg="addSp delSp modSp mod setBg addAnim delAnim modAnim modNotesTx">
        <pc:chgData name="Ofir Gerbi" userId="144fd1d6-9023-4717-ba4b-343401a376ce" providerId="ADAL" clId="{FF33CBC0-B981-470E-970A-1AD968434727}" dt="2020-12-19T16:56:22.716" v="3802" actId="478"/>
        <pc:sldMkLst>
          <pc:docMk/>
          <pc:sldMk cId="1675059263" sldId="271"/>
        </pc:sldMkLst>
        <pc:spChg chg="mod">
          <ac:chgData name="Ofir Gerbi" userId="144fd1d6-9023-4717-ba4b-343401a376ce" providerId="ADAL" clId="{FF33CBC0-B981-470E-970A-1AD968434727}" dt="2020-12-19T03:47:21.460" v="2974" actId="20577"/>
          <ac:spMkLst>
            <pc:docMk/>
            <pc:sldMk cId="1675059263" sldId="271"/>
            <ac:spMk id="4" creationId="{CE9E0622-8935-4748-B85E-D635688840D2}"/>
          </ac:spMkLst>
        </pc:spChg>
        <pc:spChg chg="mod">
          <ac:chgData name="Ofir Gerbi" userId="144fd1d6-9023-4717-ba4b-343401a376ce" providerId="ADAL" clId="{FF33CBC0-B981-470E-970A-1AD968434727}" dt="2020-12-17T16:19:26.550" v="1367" actId="113"/>
          <ac:spMkLst>
            <pc:docMk/>
            <pc:sldMk cId="1675059263" sldId="271"/>
            <ac:spMk id="96" creationId="{E50E211D-7AD6-E54C-9F56-DE302AE674D3}"/>
          </ac:spMkLst>
        </pc:spChg>
        <pc:spChg chg="del mod">
          <ac:chgData name="Ofir Gerbi" userId="144fd1d6-9023-4717-ba4b-343401a376ce" providerId="ADAL" clId="{FF33CBC0-B981-470E-970A-1AD968434727}" dt="2020-12-19T16:56:22.716" v="3802" actId="478"/>
          <ac:spMkLst>
            <pc:docMk/>
            <pc:sldMk cId="1675059263" sldId="271"/>
            <ac:spMk id="179" creationId="{610E3C16-457E-45CD-8524-405AF6985B77}"/>
          </ac:spMkLst>
        </pc:spChg>
        <pc:spChg chg="mod">
          <ac:chgData name="Ofir Gerbi" userId="144fd1d6-9023-4717-ba4b-343401a376ce" providerId="ADAL" clId="{FF33CBC0-B981-470E-970A-1AD968434727}" dt="2020-12-18T15:21:34.752" v="2111" actId="20577"/>
          <ac:spMkLst>
            <pc:docMk/>
            <pc:sldMk cId="1675059263" sldId="271"/>
            <ac:spMk id="180" creationId="{53DECA62-0400-4A32-8E8A-407990CA8626}"/>
          </ac:spMkLst>
        </pc:spChg>
        <pc:spChg chg="mod">
          <ac:chgData name="Ofir Gerbi" userId="144fd1d6-9023-4717-ba4b-343401a376ce" providerId="ADAL" clId="{FF33CBC0-B981-470E-970A-1AD968434727}" dt="2020-12-19T11:54:24.204" v="3617" actId="6549"/>
          <ac:spMkLst>
            <pc:docMk/>
            <pc:sldMk cId="1675059263" sldId="271"/>
            <ac:spMk id="195" creationId="{FCF88EF0-DFB7-4EB7-963E-25BDD5DFAD60}"/>
          </ac:spMkLst>
        </pc:spChg>
        <pc:grpChg chg="del mod">
          <ac:chgData name="Ofir Gerbi" userId="144fd1d6-9023-4717-ba4b-343401a376ce" providerId="ADAL" clId="{FF33CBC0-B981-470E-970A-1AD968434727}" dt="2020-12-19T16:56:22.716" v="3802" actId="478"/>
          <ac:grpSpMkLst>
            <pc:docMk/>
            <pc:sldMk cId="1675059263" sldId="271"/>
            <ac:grpSpMk id="174" creationId="{C2250C8B-BBFC-E74B-8D1E-70CD422D5CF0}"/>
          </ac:grpSpMkLst>
        </pc:grpChg>
        <pc:picChg chg="add mod modCrop">
          <ac:chgData name="Ofir Gerbi" userId="144fd1d6-9023-4717-ba4b-343401a376ce" providerId="ADAL" clId="{FF33CBC0-B981-470E-970A-1AD968434727}" dt="2020-12-18T15:02:31.465" v="2086" actId="1037"/>
          <ac:picMkLst>
            <pc:docMk/>
            <pc:sldMk cId="1675059263" sldId="271"/>
            <ac:picMk id="3" creationId="{C648EBA8-55D5-47F3-9D12-60F56F06592D}"/>
          </ac:picMkLst>
        </pc:picChg>
        <pc:picChg chg="add del mod">
          <ac:chgData name="Ofir Gerbi" userId="144fd1d6-9023-4717-ba4b-343401a376ce" providerId="ADAL" clId="{FF33CBC0-B981-470E-970A-1AD968434727}" dt="2020-12-15T18:05:53.823" v="13" actId="478"/>
          <ac:picMkLst>
            <pc:docMk/>
            <pc:sldMk cId="1675059263" sldId="271"/>
            <ac:picMk id="3" creationId="{F97A86DB-D85B-4C90-B212-8FA8A4376137}"/>
          </ac:picMkLst>
        </pc:picChg>
        <pc:picChg chg="add del mod">
          <ac:chgData name="Ofir Gerbi" userId="144fd1d6-9023-4717-ba4b-343401a376ce" providerId="ADAL" clId="{FF33CBC0-B981-470E-970A-1AD968434727}" dt="2020-12-15T18:05:57.033" v="14" actId="478"/>
          <ac:picMkLst>
            <pc:docMk/>
            <pc:sldMk cId="1675059263" sldId="271"/>
            <ac:picMk id="7" creationId="{7E744D31-FAD6-4B92-BB61-A3304E12BAEE}"/>
          </ac:picMkLst>
        </pc:picChg>
        <pc:picChg chg="del mod">
          <ac:chgData name="Ofir Gerbi" userId="144fd1d6-9023-4717-ba4b-343401a376ce" providerId="ADAL" clId="{FF33CBC0-B981-470E-970A-1AD968434727}" dt="2020-12-19T16:56:22.716" v="3802" actId="478"/>
          <ac:picMkLst>
            <pc:docMk/>
            <pc:sldMk cId="1675059263" sldId="271"/>
            <ac:picMk id="8" creationId="{E3F132EB-C7F1-42E5-A310-8B0E2A81A471}"/>
          </ac:picMkLst>
        </pc:picChg>
        <pc:picChg chg="add del mod">
          <ac:chgData name="Ofir Gerbi" userId="144fd1d6-9023-4717-ba4b-343401a376ce" providerId="ADAL" clId="{FF33CBC0-B981-470E-970A-1AD968434727}" dt="2020-12-15T18:06:18.987" v="19" actId="21"/>
          <ac:picMkLst>
            <pc:docMk/>
            <pc:sldMk cId="1675059263" sldId="271"/>
            <ac:picMk id="11" creationId="{69F272DC-181D-4C82-80F6-D2BE5DA4B788}"/>
          </ac:picMkLst>
        </pc:picChg>
        <pc:picChg chg="add del mod">
          <ac:chgData name="Ofir Gerbi" userId="144fd1d6-9023-4717-ba4b-343401a376ce" providerId="ADAL" clId="{FF33CBC0-B981-470E-970A-1AD968434727}" dt="2020-12-18T15:10:46.731" v="2091" actId="478"/>
          <ac:picMkLst>
            <pc:docMk/>
            <pc:sldMk cId="1675059263" sldId="271"/>
            <ac:picMk id="38" creationId="{3FB7C46B-53AD-4BE0-B6D6-BE6DA3301F31}"/>
          </ac:picMkLst>
        </pc:picChg>
      </pc:sldChg>
      <pc:sldChg chg="addSp delSp modSp mod setBg delAnim modAnim">
        <pc:chgData name="Ofir Gerbi" userId="144fd1d6-9023-4717-ba4b-343401a376ce" providerId="ADAL" clId="{FF33CBC0-B981-470E-970A-1AD968434727}" dt="2020-12-18T18:12:17.750" v="2846" actId="21"/>
        <pc:sldMkLst>
          <pc:docMk/>
          <pc:sldMk cId="1950314241" sldId="275"/>
        </pc:sldMkLst>
        <pc:spChg chg="add mod">
          <ac:chgData name="Ofir Gerbi" userId="144fd1d6-9023-4717-ba4b-343401a376ce" providerId="ADAL" clId="{FF33CBC0-B981-470E-970A-1AD968434727}" dt="2020-12-18T13:37:42.074" v="1652" actId="207"/>
          <ac:spMkLst>
            <pc:docMk/>
            <pc:sldMk cId="1950314241" sldId="275"/>
            <ac:spMk id="2" creationId="{5CB39EBC-6CFC-4BFB-B524-F1A925A18FB5}"/>
          </ac:spMkLst>
        </pc:spChg>
        <pc:spChg chg="add mod">
          <ac:chgData name="Ofir Gerbi" userId="144fd1d6-9023-4717-ba4b-343401a376ce" providerId="ADAL" clId="{FF33CBC0-B981-470E-970A-1AD968434727}" dt="2020-12-18T13:42:39.104" v="1719" actId="164"/>
          <ac:spMkLst>
            <pc:docMk/>
            <pc:sldMk cId="1950314241" sldId="275"/>
            <ac:spMk id="4" creationId="{59317CDE-8BB2-4BBB-BF68-026737140926}"/>
          </ac:spMkLst>
        </pc:spChg>
        <pc:spChg chg="add mod">
          <ac:chgData name="Ofir Gerbi" userId="144fd1d6-9023-4717-ba4b-343401a376ce" providerId="ADAL" clId="{FF33CBC0-B981-470E-970A-1AD968434727}" dt="2020-12-18T15:40:01.843" v="2146" actId="164"/>
          <ac:spMkLst>
            <pc:docMk/>
            <pc:sldMk cId="1950314241" sldId="275"/>
            <ac:spMk id="6" creationId="{44A01D84-258A-4B32-B66D-504FACF973C8}"/>
          </ac:spMkLst>
        </pc:spChg>
        <pc:spChg chg="add mod">
          <ac:chgData name="Ofir Gerbi" userId="144fd1d6-9023-4717-ba4b-343401a376ce" providerId="ADAL" clId="{FF33CBC0-B981-470E-970A-1AD968434727}" dt="2020-12-18T13:37:42.074" v="1652" actId="207"/>
          <ac:spMkLst>
            <pc:docMk/>
            <pc:sldMk cId="1950314241" sldId="275"/>
            <ac:spMk id="40" creationId="{A5D99A13-FDA7-4441-8FBC-2492CF4D5FE1}"/>
          </ac:spMkLst>
        </pc:spChg>
        <pc:grpChg chg="add del mod ord">
          <ac:chgData name="Ofir Gerbi" userId="144fd1d6-9023-4717-ba4b-343401a376ce" providerId="ADAL" clId="{FF33CBC0-B981-470E-970A-1AD968434727}" dt="2020-12-18T18:12:17.750" v="2846" actId="21"/>
          <ac:grpSpMkLst>
            <pc:docMk/>
            <pc:sldMk cId="1950314241" sldId="275"/>
            <ac:grpSpMk id="3" creationId="{B108032A-2931-4E89-9766-1DB10447FDBE}"/>
          </ac:grpSpMkLst>
        </pc:grpChg>
        <pc:grpChg chg="add mod">
          <ac:chgData name="Ofir Gerbi" userId="144fd1d6-9023-4717-ba4b-343401a376ce" providerId="ADAL" clId="{FF33CBC0-B981-470E-970A-1AD968434727}" dt="2020-12-18T13:42:31.464" v="1718" actId="164"/>
          <ac:grpSpMkLst>
            <pc:docMk/>
            <pc:sldMk cId="1950314241" sldId="275"/>
            <ac:grpSpMk id="7" creationId="{2CB9B124-9AB3-4532-B1DD-5877251EBA8B}"/>
          </ac:grpSpMkLst>
        </pc:grpChg>
        <pc:grpChg chg="add mod ord">
          <ac:chgData name="Ofir Gerbi" userId="144fd1d6-9023-4717-ba4b-343401a376ce" providerId="ADAL" clId="{FF33CBC0-B981-470E-970A-1AD968434727}" dt="2020-12-18T15:40:01.843" v="2146" actId="164"/>
          <ac:grpSpMkLst>
            <pc:docMk/>
            <pc:sldMk cId="1950314241" sldId="275"/>
            <ac:grpSpMk id="8" creationId="{C5EEEE76-1049-49FA-8686-A8F4D498E8DB}"/>
          </ac:grpSpMkLst>
        </pc:grpChg>
        <pc:grpChg chg="add del mod">
          <ac:chgData name="Ofir Gerbi" userId="144fd1d6-9023-4717-ba4b-343401a376ce" providerId="ADAL" clId="{FF33CBC0-B981-470E-970A-1AD968434727}" dt="2020-12-18T18:12:17.750" v="2846" actId="21"/>
          <ac:grpSpMkLst>
            <pc:docMk/>
            <pc:sldMk cId="1950314241" sldId="275"/>
            <ac:grpSpMk id="10" creationId="{5602DA4C-4CCB-4FAE-9224-504C8E91281F}"/>
          </ac:grpSpMkLst>
        </pc:grpChg>
        <pc:picChg chg="mod modCrop">
          <ac:chgData name="Ofir Gerbi" userId="144fd1d6-9023-4717-ba4b-343401a376ce" providerId="ADAL" clId="{FF33CBC0-B981-470E-970A-1AD968434727}" dt="2020-12-18T17:19:54.727" v="2472" actId="1076"/>
          <ac:picMkLst>
            <pc:docMk/>
            <pc:sldMk cId="1950314241" sldId="275"/>
            <ac:picMk id="5" creationId="{AEE1A020-2CA6-408C-9407-37B5447C8B48}"/>
          </ac:picMkLst>
        </pc:picChg>
        <pc:picChg chg="mod">
          <ac:chgData name="Ofir Gerbi" userId="144fd1d6-9023-4717-ba4b-343401a376ce" providerId="ADAL" clId="{FF33CBC0-B981-470E-970A-1AD968434727}" dt="2020-12-18T13:42:39.104" v="1719" actId="164"/>
          <ac:picMkLst>
            <pc:docMk/>
            <pc:sldMk cId="1950314241" sldId="275"/>
            <ac:picMk id="9" creationId="{688271D7-5901-4E01-9773-0FB7759E7769}"/>
          </ac:picMkLst>
        </pc:picChg>
        <pc:picChg chg="add del mod">
          <ac:chgData name="Ofir Gerbi" userId="144fd1d6-9023-4717-ba4b-343401a376ce" providerId="ADAL" clId="{FF33CBC0-B981-470E-970A-1AD968434727}" dt="2020-12-15T18:08:27.707" v="44" actId="21"/>
          <ac:picMkLst>
            <pc:docMk/>
            <pc:sldMk cId="1950314241" sldId="275"/>
            <ac:picMk id="39" creationId="{FDD9FBF2-5480-4EAF-8188-5B3CE1D1432E}"/>
          </ac:picMkLst>
        </pc:picChg>
        <pc:picChg chg="add del mod">
          <ac:chgData name="Ofir Gerbi" userId="144fd1d6-9023-4717-ba4b-343401a376ce" providerId="ADAL" clId="{FF33CBC0-B981-470E-970A-1AD968434727}" dt="2020-12-15T18:10:30.346" v="57" actId="21"/>
          <ac:picMkLst>
            <pc:docMk/>
            <pc:sldMk cId="1950314241" sldId="275"/>
            <ac:picMk id="40" creationId="{11FB3C7B-04A0-4588-81A8-B098F42F4767}"/>
          </ac:picMkLst>
        </pc:picChg>
      </pc:sldChg>
      <pc:sldChg chg="addSp delSp modSp mod setBg">
        <pc:chgData name="Ofir Gerbi" userId="144fd1d6-9023-4717-ba4b-343401a376ce" providerId="ADAL" clId="{FF33CBC0-B981-470E-970A-1AD968434727}" dt="2020-12-18T23:44:01.388" v="2945" actId="1076"/>
        <pc:sldMkLst>
          <pc:docMk/>
          <pc:sldMk cId="1567639314" sldId="276"/>
        </pc:sldMkLst>
        <pc:spChg chg="mod">
          <ac:chgData name="Ofir Gerbi" userId="144fd1d6-9023-4717-ba4b-343401a376ce" providerId="ADAL" clId="{FF33CBC0-B981-470E-970A-1AD968434727}" dt="2020-12-18T23:44:01.388" v="2945" actId="1076"/>
          <ac:spMkLst>
            <pc:docMk/>
            <pc:sldMk cId="1567639314" sldId="276"/>
            <ac:spMk id="96" creationId="{E50E211D-7AD6-E54C-9F56-DE302AE674D3}"/>
          </ac:spMkLst>
        </pc:spChg>
        <pc:picChg chg="add del mod">
          <ac:chgData name="Ofir Gerbi" userId="144fd1d6-9023-4717-ba4b-343401a376ce" providerId="ADAL" clId="{FF33CBC0-B981-470E-970A-1AD968434727}" dt="2020-12-15T18:10:48.635" v="60" actId="21"/>
          <ac:picMkLst>
            <pc:docMk/>
            <pc:sldMk cId="1567639314" sldId="276"/>
            <ac:picMk id="3" creationId="{10C5F007-3514-44AE-8740-8CE92276CE66}"/>
          </ac:picMkLst>
        </pc:picChg>
        <pc:picChg chg="mod">
          <ac:chgData name="Ofir Gerbi" userId="144fd1d6-9023-4717-ba4b-343401a376ce" providerId="ADAL" clId="{FF33CBC0-B981-470E-970A-1AD968434727}" dt="2020-12-18T23:44:00.743" v="2943" actId="1076"/>
          <ac:picMkLst>
            <pc:docMk/>
            <pc:sldMk cId="1567639314" sldId="276"/>
            <ac:picMk id="5" creationId="{26B12E31-E6E1-4EF2-98CF-02C23817BBC6}"/>
          </ac:picMkLst>
        </pc:picChg>
        <pc:picChg chg="add del mod">
          <ac:chgData name="Ofir Gerbi" userId="144fd1d6-9023-4717-ba4b-343401a376ce" providerId="ADAL" clId="{FF33CBC0-B981-470E-970A-1AD968434727}" dt="2020-12-15T18:11:27.739" v="67" actId="21"/>
          <ac:picMkLst>
            <pc:docMk/>
            <pc:sldMk cId="1567639314" sldId="276"/>
            <ac:picMk id="39" creationId="{A91397C4-AEEB-4B71-B12F-438401E6184F}"/>
          </ac:picMkLst>
        </pc:picChg>
        <pc:picChg chg="mod">
          <ac:chgData name="Ofir Gerbi" userId="144fd1d6-9023-4717-ba4b-343401a376ce" providerId="ADAL" clId="{FF33CBC0-B981-470E-970A-1AD968434727}" dt="2020-12-18T23:44:00.743" v="2943" actId="1076"/>
          <ac:picMkLst>
            <pc:docMk/>
            <pc:sldMk cId="1567639314" sldId="276"/>
            <ac:picMk id="59" creationId="{047727C2-DBC3-4DC9-BABE-7D7975991F05}"/>
          </ac:picMkLst>
        </pc:picChg>
        <pc:picChg chg="mod">
          <ac:chgData name="Ofir Gerbi" userId="144fd1d6-9023-4717-ba4b-343401a376ce" providerId="ADAL" clId="{FF33CBC0-B981-470E-970A-1AD968434727}" dt="2020-12-18T23:44:01.388" v="2945" actId="1076"/>
          <ac:picMkLst>
            <pc:docMk/>
            <pc:sldMk cId="1567639314" sldId="276"/>
            <ac:picMk id="177" creationId="{B0EF01F8-B182-6149-B8B6-CED85E0B6E57}"/>
          </ac:picMkLst>
        </pc:picChg>
      </pc:sldChg>
      <pc:sldChg chg="addSp delSp modSp mod setBg modAnim">
        <pc:chgData name="Ofir Gerbi" userId="144fd1d6-9023-4717-ba4b-343401a376ce" providerId="ADAL" clId="{FF33CBC0-B981-470E-970A-1AD968434727}" dt="2020-12-19T15:42:18.552" v="3789" actId="20577"/>
        <pc:sldMkLst>
          <pc:docMk/>
          <pc:sldMk cId="2859760083" sldId="278"/>
        </pc:sldMkLst>
        <pc:spChg chg="del">
          <ac:chgData name="Ofir Gerbi" userId="144fd1d6-9023-4717-ba4b-343401a376ce" providerId="ADAL" clId="{FF33CBC0-B981-470E-970A-1AD968434727}" dt="2020-12-18T16:39:32.515" v="2376" actId="478"/>
          <ac:spMkLst>
            <pc:docMk/>
            <pc:sldMk cId="2859760083" sldId="278"/>
            <ac:spMk id="4" creationId="{CE9E0622-8935-4748-B85E-D635688840D2}"/>
          </ac:spMkLst>
        </pc:spChg>
        <pc:spChg chg="add mod topLvl">
          <ac:chgData name="Ofir Gerbi" userId="144fd1d6-9023-4717-ba4b-343401a376ce" providerId="ADAL" clId="{FF33CBC0-B981-470E-970A-1AD968434727}" dt="2020-12-19T13:01:16.945" v="3749" actId="165"/>
          <ac:spMkLst>
            <pc:docMk/>
            <pc:sldMk cId="2859760083" sldId="278"/>
            <ac:spMk id="5" creationId="{16E2D943-CE8B-4BD2-B3BF-4D45026C9416}"/>
          </ac:spMkLst>
        </pc:spChg>
        <pc:spChg chg="mod">
          <ac:chgData name="Ofir Gerbi" userId="144fd1d6-9023-4717-ba4b-343401a376ce" providerId="ADAL" clId="{FF33CBC0-B981-470E-970A-1AD968434727}" dt="2020-12-19T05:50:37.868" v="3178" actId="27803"/>
          <ac:spMkLst>
            <pc:docMk/>
            <pc:sldMk cId="2859760083" sldId="278"/>
            <ac:spMk id="7" creationId="{A7EBA019-6811-4B8B-A6BA-40790B5FB273}"/>
          </ac:spMkLst>
        </pc:spChg>
        <pc:spChg chg="add del mod">
          <ac:chgData name="Ofir Gerbi" userId="144fd1d6-9023-4717-ba4b-343401a376ce" providerId="ADAL" clId="{FF33CBC0-B981-470E-970A-1AD968434727}" dt="2020-12-19T10:52:21.991" v="3424" actId="478"/>
          <ac:spMkLst>
            <pc:docMk/>
            <pc:sldMk cId="2859760083" sldId="278"/>
            <ac:spMk id="60" creationId="{ABA8B668-99B0-4FEF-B3B0-279FD3B12A4F}"/>
          </ac:spMkLst>
        </pc:spChg>
        <pc:spChg chg="add del mod">
          <ac:chgData name="Ofir Gerbi" userId="144fd1d6-9023-4717-ba4b-343401a376ce" providerId="ADAL" clId="{FF33CBC0-B981-470E-970A-1AD968434727}" dt="2020-12-19T10:36:38.445" v="3307" actId="478"/>
          <ac:spMkLst>
            <pc:docMk/>
            <pc:sldMk cId="2859760083" sldId="278"/>
            <ac:spMk id="64" creationId="{0FF9FCFD-18A9-4B5D-A5D6-30EA453DA909}"/>
          </ac:spMkLst>
        </pc:spChg>
        <pc:spChg chg="add del mod">
          <ac:chgData name="Ofir Gerbi" userId="144fd1d6-9023-4717-ba4b-343401a376ce" providerId="ADAL" clId="{FF33CBC0-B981-470E-970A-1AD968434727}" dt="2020-12-19T10:45:38.733" v="3383" actId="478"/>
          <ac:spMkLst>
            <pc:docMk/>
            <pc:sldMk cId="2859760083" sldId="278"/>
            <ac:spMk id="69" creationId="{04F16F58-B08A-4663-86F5-D84CF9A08D9B}"/>
          </ac:spMkLst>
        </pc:spChg>
        <pc:spChg chg="add del mod">
          <ac:chgData name="Ofir Gerbi" userId="144fd1d6-9023-4717-ba4b-343401a376ce" providerId="ADAL" clId="{FF33CBC0-B981-470E-970A-1AD968434727}" dt="2020-12-19T10:45:38.733" v="3383" actId="478"/>
          <ac:spMkLst>
            <pc:docMk/>
            <pc:sldMk cId="2859760083" sldId="278"/>
            <ac:spMk id="71" creationId="{F9CFCD1E-1607-4FC7-A185-C5425954AC2F}"/>
          </ac:spMkLst>
        </pc:spChg>
        <pc:spChg chg="add mod">
          <ac:chgData name="Ofir Gerbi" userId="144fd1d6-9023-4717-ba4b-343401a376ce" providerId="ADAL" clId="{FF33CBC0-B981-470E-970A-1AD968434727}" dt="2020-12-19T10:31:24.784" v="3212" actId="571"/>
          <ac:spMkLst>
            <pc:docMk/>
            <pc:sldMk cId="2859760083" sldId="278"/>
            <ac:spMk id="72" creationId="{03CFFF03-CF1C-4FAA-8C4E-4BF12F248515}"/>
          </ac:spMkLst>
        </pc:spChg>
        <pc:spChg chg="add del mod">
          <ac:chgData name="Ofir Gerbi" userId="144fd1d6-9023-4717-ba4b-343401a376ce" providerId="ADAL" clId="{FF33CBC0-B981-470E-970A-1AD968434727}" dt="2020-12-19T10:45:38.733" v="3383" actId="478"/>
          <ac:spMkLst>
            <pc:docMk/>
            <pc:sldMk cId="2859760083" sldId="278"/>
            <ac:spMk id="74" creationId="{DC73988F-3B1B-4C6E-8C5A-4D61385CB912}"/>
          </ac:spMkLst>
        </pc:spChg>
        <pc:spChg chg="add del mod">
          <ac:chgData name="Ofir Gerbi" userId="144fd1d6-9023-4717-ba4b-343401a376ce" providerId="ADAL" clId="{FF33CBC0-B981-470E-970A-1AD968434727}" dt="2020-12-19T10:45:38.733" v="3383" actId="478"/>
          <ac:spMkLst>
            <pc:docMk/>
            <pc:sldMk cId="2859760083" sldId="278"/>
            <ac:spMk id="75" creationId="{A47830EE-7212-49CF-AC19-F423028B243F}"/>
          </ac:spMkLst>
        </pc:spChg>
        <pc:spChg chg="add mod topLvl">
          <ac:chgData name="Ofir Gerbi" userId="144fd1d6-9023-4717-ba4b-343401a376ce" providerId="ADAL" clId="{FF33CBC0-B981-470E-970A-1AD968434727}" dt="2020-12-19T13:01:16.945" v="3749" actId="165"/>
          <ac:spMkLst>
            <pc:docMk/>
            <pc:sldMk cId="2859760083" sldId="278"/>
            <ac:spMk id="77" creationId="{A5A0C6B1-A0DD-4C7D-A5D4-B8B28EAB6EBB}"/>
          </ac:spMkLst>
        </pc:spChg>
        <pc:spChg chg="add mod topLvl">
          <ac:chgData name="Ofir Gerbi" userId="144fd1d6-9023-4717-ba4b-343401a376ce" providerId="ADAL" clId="{FF33CBC0-B981-470E-970A-1AD968434727}" dt="2020-12-19T15:42:18.552" v="3789" actId="20577"/>
          <ac:spMkLst>
            <pc:docMk/>
            <pc:sldMk cId="2859760083" sldId="278"/>
            <ac:spMk id="78" creationId="{3C71E683-E77F-4268-94C5-3C21F04A8D6F}"/>
          </ac:spMkLst>
        </pc:spChg>
        <pc:spChg chg="add mod topLvl">
          <ac:chgData name="Ofir Gerbi" userId="144fd1d6-9023-4717-ba4b-343401a376ce" providerId="ADAL" clId="{FF33CBC0-B981-470E-970A-1AD968434727}" dt="2020-12-19T13:01:16.945" v="3749" actId="165"/>
          <ac:spMkLst>
            <pc:docMk/>
            <pc:sldMk cId="2859760083" sldId="278"/>
            <ac:spMk id="79" creationId="{1CC6CFD4-CD19-486F-A6AD-DDCDDF441B41}"/>
          </ac:spMkLst>
        </pc:spChg>
        <pc:spChg chg="del">
          <ac:chgData name="Ofir Gerbi" userId="144fd1d6-9023-4717-ba4b-343401a376ce" providerId="ADAL" clId="{FF33CBC0-B981-470E-970A-1AD968434727}" dt="2020-12-18T16:39:32.515" v="2376" actId="478"/>
          <ac:spMkLst>
            <pc:docMk/>
            <pc:sldMk cId="2859760083" sldId="278"/>
            <ac:spMk id="179" creationId="{610E3C16-457E-45CD-8524-405AF6985B77}"/>
          </ac:spMkLst>
        </pc:spChg>
        <pc:spChg chg="del">
          <ac:chgData name="Ofir Gerbi" userId="144fd1d6-9023-4717-ba4b-343401a376ce" providerId="ADAL" clId="{FF33CBC0-B981-470E-970A-1AD968434727}" dt="2020-12-18T16:39:32.515" v="2376" actId="478"/>
          <ac:spMkLst>
            <pc:docMk/>
            <pc:sldMk cId="2859760083" sldId="278"/>
            <ac:spMk id="180" creationId="{53DECA62-0400-4A32-8E8A-407990CA8626}"/>
          </ac:spMkLst>
        </pc:spChg>
        <pc:spChg chg="del">
          <ac:chgData name="Ofir Gerbi" userId="144fd1d6-9023-4717-ba4b-343401a376ce" providerId="ADAL" clId="{FF33CBC0-B981-470E-970A-1AD968434727}" dt="2020-12-18T16:39:32.515" v="2376" actId="478"/>
          <ac:spMkLst>
            <pc:docMk/>
            <pc:sldMk cId="2859760083" sldId="278"/>
            <ac:spMk id="195" creationId="{FCF88EF0-DFB7-4EB7-963E-25BDD5DFAD60}"/>
          </ac:spMkLst>
        </pc:spChg>
        <pc:grpChg chg="add del mod">
          <ac:chgData name="Ofir Gerbi" userId="144fd1d6-9023-4717-ba4b-343401a376ce" providerId="ADAL" clId="{FF33CBC0-B981-470E-970A-1AD968434727}" dt="2020-12-19T13:01:16.945" v="3749" actId="165"/>
          <ac:grpSpMkLst>
            <pc:docMk/>
            <pc:sldMk cId="2859760083" sldId="278"/>
            <ac:grpSpMk id="15" creationId="{8FBF421C-480E-4FE0-A109-30062A5D638A}"/>
          </ac:grpSpMkLst>
        </pc:grpChg>
        <pc:grpChg chg="del">
          <ac:chgData name="Ofir Gerbi" userId="144fd1d6-9023-4717-ba4b-343401a376ce" providerId="ADAL" clId="{FF33CBC0-B981-470E-970A-1AD968434727}" dt="2020-12-19T04:19:17.712" v="2994" actId="478"/>
          <ac:grpSpMkLst>
            <pc:docMk/>
            <pc:sldMk cId="2859760083" sldId="278"/>
            <ac:grpSpMk id="165" creationId="{5AF1ED20-C042-CB43-996D-F4E2EB1B0AF5}"/>
          </ac:grpSpMkLst>
        </pc:grpChg>
        <pc:grpChg chg="del">
          <ac:chgData name="Ofir Gerbi" userId="144fd1d6-9023-4717-ba4b-343401a376ce" providerId="ADAL" clId="{FF33CBC0-B981-470E-970A-1AD968434727}" dt="2020-12-19T04:19:17.712" v="2994" actId="478"/>
          <ac:grpSpMkLst>
            <pc:docMk/>
            <pc:sldMk cId="2859760083" sldId="278"/>
            <ac:grpSpMk id="168" creationId="{53541371-A904-944A-ADFD-DF2C36B1C13E}"/>
          </ac:grpSpMkLst>
        </pc:grpChg>
        <pc:grpChg chg="del">
          <ac:chgData name="Ofir Gerbi" userId="144fd1d6-9023-4717-ba4b-343401a376ce" providerId="ADAL" clId="{FF33CBC0-B981-470E-970A-1AD968434727}" dt="2020-12-19T04:19:17.712" v="2994" actId="478"/>
          <ac:grpSpMkLst>
            <pc:docMk/>
            <pc:sldMk cId="2859760083" sldId="278"/>
            <ac:grpSpMk id="171" creationId="{0839B81A-3B42-DE46-98ED-DDE5EC579A19}"/>
          </ac:grpSpMkLst>
        </pc:grpChg>
        <pc:grpChg chg="del">
          <ac:chgData name="Ofir Gerbi" userId="144fd1d6-9023-4717-ba4b-343401a376ce" providerId="ADAL" clId="{FF33CBC0-B981-470E-970A-1AD968434727}" dt="2020-12-19T04:19:17.712" v="2994" actId="478"/>
          <ac:grpSpMkLst>
            <pc:docMk/>
            <pc:sldMk cId="2859760083" sldId="278"/>
            <ac:grpSpMk id="174" creationId="{C2250C8B-BBFC-E74B-8D1E-70CD422D5CF0}"/>
          </ac:grpSpMkLst>
        </pc:grpChg>
        <pc:picChg chg="del">
          <ac:chgData name="Ofir Gerbi" userId="144fd1d6-9023-4717-ba4b-343401a376ce" providerId="ADAL" clId="{FF33CBC0-B981-470E-970A-1AD968434727}" dt="2020-12-19T04:19:17.712" v="2994" actId="478"/>
          <ac:picMkLst>
            <pc:docMk/>
            <pc:sldMk cId="2859760083" sldId="278"/>
            <ac:picMk id="3" creationId="{BFF72813-1856-4503-87CF-4D5E4ADA86D5}"/>
          </ac:picMkLst>
        </pc:picChg>
        <pc:picChg chg="add del mod">
          <ac:chgData name="Ofir Gerbi" userId="144fd1d6-9023-4717-ba4b-343401a376ce" providerId="ADAL" clId="{FF33CBC0-B981-470E-970A-1AD968434727}" dt="2020-12-19T05:50:41.043" v="3180" actId="478"/>
          <ac:picMkLst>
            <pc:docMk/>
            <pc:sldMk cId="2859760083" sldId="278"/>
            <ac:picMk id="4" creationId="{A7EBA019-6811-4B8B-A6BA-40790B5FB273}"/>
          </ac:picMkLst>
        </pc:picChg>
        <pc:picChg chg="del">
          <ac:chgData name="Ofir Gerbi" userId="144fd1d6-9023-4717-ba4b-343401a376ce" providerId="ADAL" clId="{FF33CBC0-B981-470E-970A-1AD968434727}" dt="2020-12-19T04:19:17.712" v="2994" actId="478"/>
          <ac:picMkLst>
            <pc:docMk/>
            <pc:sldMk cId="2859760083" sldId="278"/>
            <ac:picMk id="6" creationId="{A101167A-CF44-41C3-9019-55D36FAB6AA5}"/>
          </ac:picMkLst>
        </pc:picChg>
        <pc:picChg chg="del">
          <ac:chgData name="Ofir Gerbi" userId="144fd1d6-9023-4717-ba4b-343401a376ce" providerId="ADAL" clId="{FF33CBC0-B981-470E-970A-1AD968434727}" dt="2020-12-19T04:19:17.712" v="2994" actId="478"/>
          <ac:picMkLst>
            <pc:docMk/>
            <pc:sldMk cId="2859760083" sldId="278"/>
            <ac:picMk id="8" creationId="{E3F132EB-C7F1-42E5-A310-8B0E2A81A471}"/>
          </ac:picMkLst>
        </pc:picChg>
        <pc:picChg chg="del">
          <ac:chgData name="Ofir Gerbi" userId="144fd1d6-9023-4717-ba4b-343401a376ce" providerId="ADAL" clId="{FF33CBC0-B981-470E-970A-1AD968434727}" dt="2020-12-19T04:19:17.712" v="2994" actId="478"/>
          <ac:picMkLst>
            <pc:docMk/>
            <pc:sldMk cId="2859760083" sldId="278"/>
            <ac:picMk id="10" creationId="{101AFD6F-BD73-4D86-8570-894E6D713C8E}"/>
          </ac:picMkLst>
        </pc:picChg>
        <pc:picChg chg="add del mod">
          <ac:chgData name="Ofir Gerbi" userId="144fd1d6-9023-4717-ba4b-343401a376ce" providerId="ADAL" clId="{FF33CBC0-B981-470E-970A-1AD968434727}" dt="2020-12-19T10:45:37.716" v="3382" actId="478"/>
          <ac:picMkLst>
            <pc:docMk/>
            <pc:sldMk cId="2859760083" sldId="278"/>
            <ac:picMk id="11" creationId="{4A2A20A7-8FAD-4240-A9F1-B9BE2AC2B838}"/>
          </ac:picMkLst>
        </pc:picChg>
        <pc:picChg chg="del">
          <ac:chgData name="Ofir Gerbi" userId="144fd1d6-9023-4717-ba4b-343401a376ce" providerId="ADAL" clId="{FF33CBC0-B981-470E-970A-1AD968434727}" dt="2020-12-19T04:19:17.712" v="2994" actId="478"/>
          <ac:picMkLst>
            <pc:docMk/>
            <pc:sldMk cId="2859760083" sldId="278"/>
            <ac:picMk id="12" creationId="{5EDAAC8D-9682-4AE4-88D0-039CB12227DE}"/>
          </ac:picMkLst>
        </pc:picChg>
        <pc:picChg chg="add mod topLvl">
          <ac:chgData name="Ofir Gerbi" userId="144fd1d6-9023-4717-ba4b-343401a376ce" providerId="ADAL" clId="{FF33CBC0-B981-470E-970A-1AD968434727}" dt="2020-12-19T13:01:16.945" v="3749" actId="165"/>
          <ac:picMkLst>
            <pc:docMk/>
            <pc:sldMk cId="2859760083" sldId="278"/>
            <ac:picMk id="14" creationId="{EC0ECE47-A3F0-4656-A146-2939FECF1D32}"/>
          </ac:picMkLst>
        </pc:picChg>
        <pc:picChg chg="add del mod">
          <ac:chgData name="Ofir Gerbi" userId="144fd1d6-9023-4717-ba4b-343401a376ce" providerId="ADAL" clId="{FF33CBC0-B981-470E-970A-1AD968434727}" dt="2020-12-15T18:11:42.460" v="71" actId="21"/>
          <ac:picMkLst>
            <pc:docMk/>
            <pc:sldMk cId="2859760083" sldId="278"/>
            <ac:picMk id="60" creationId="{6C517574-7665-4905-9F40-85CFEA77A52C}"/>
          </ac:picMkLst>
        </pc:picChg>
        <pc:picChg chg="add mod">
          <ac:chgData name="Ofir Gerbi" userId="144fd1d6-9023-4717-ba4b-343401a376ce" providerId="ADAL" clId="{FF33CBC0-B981-470E-970A-1AD968434727}" dt="2020-12-19T11:03:10.947" v="3556" actId="1076"/>
          <ac:picMkLst>
            <pc:docMk/>
            <pc:sldMk cId="2859760083" sldId="278"/>
            <ac:picMk id="61" creationId="{16437044-01CB-484A-B520-785D1B01301B}"/>
          </ac:picMkLst>
        </pc:picChg>
        <pc:picChg chg="add del mod">
          <ac:chgData name="Ofir Gerbi" userId="144fd1d6-9023-4717-ba4b-343401a376ce" providerId="ADAL" clId="{FF33CBC0-B981-470E-970A-1AD968434727}" dt="2020-12-15T18:11:42.460" v="71" actId="21"/>
          <ac:picMkLst>
            <pc:docMk/>
            <pc:sldMk cId="2859760083" sldId="278"/>
            <ac:picMk id="61" creationId="{5B4D97A1-C927-43EB-86E5-84D149801A2A}"/>
          </ac:picMkLst>
        </pc:picChg>
        <pc:picChg chg="add del mod">
          <ac:chgData name="Ofir Gerbi" userId="144fd1d6-9023-4717-ba4b-343401a376ce" providerId="ADAL" clId="{FF33CBC0-B981-470E-970A-1AD968434727}" dt="2020-12-19T05:50:41.343" v="3181" actId="478"/>
          <ac:picMkLst>
            <pc:docMk/>
            <pc:sldMk cId="2859760083" sldId="278"/>
            <ac:picMk id="65" creationId="{D7EBD543-0385-45C7-B692-21D18D257C70}"/>
          </ac:picMkLst>
        </pc:picChg>
        <pc:picChg chg="add mod topLvl">
          <ac:chgData name="Ofir Gerbi" userId="144fd1d6-9023-4717-ba4b-343401a376ce" providerId="ADAL" clId="{FF33CBC0-B981-470E-970A-1AD968434727}" dt="2020-12-19T13:01:16.945" v="3749" actId="165"/>
          <ac:picMkLst>
            <pc:docMk/>
            <pc:sldMk cId="2859760083" sldId="278"/>
            <ac:picMk id="66" creationId="{F244667F-CA11-4B37-97E8-6598C5CDF8FB}"/>
          </ac:picMkLst>
        </pc:picChg>
        <pc:picChg chg="add del mod">
          <ac:chgData name="Ofir Gerbi" userId="144fd1d6-9023-4717-ba4b-343401a376ce" providerId="ADAL" clId="{FF33CBC0-B981-470E-970A-1AD968434727}" dt="2020-12-19T10:30:42.015" v="3195"/>
          <ac:picMkLst>
            <pc:docMk/>
            <pc:sldMk cId="2859760083" sldId="278"/>
            <ac:picMk id="67" creationId="{0307043D-42BD-4220-B8E5-9B78ECFDDC99}"/>
          </ac:picMkLst>
        </pc:picChg>
        <pc:picChg chg="add del mod">
          <ac:chgData name="Ofir Gerbi" userId="144fd1d6-9023-4717-ba4b-343401a376ce" providerId="ADAL" clId="{FF33CBC0-B981-470E-970A-1AD968434727}" dt="2020-12-19T10:45:38.733" v="3383" actId="478"/>
          <ac:picMkLst>
            <pc:docMk/>
            <pc:sldMk cId="2859760083" sldId="278"/>
            <ac:picMk id="68" creationId="{975E5E26-BCB7-4B07-8F1C-8EF2D6FD0672}"/>
          </ac:picMkLst>
        </pc:picChg>
        <pc:picChg chg="add del mod">
          <ac:chgData name="Ofir Gerbi" userId="144fd1d6-9023-4717-ba4b-343401a376ce" providerId="ADAL" clId="{FF33CBC0-B981-470E-970A-1AD968434727}" dt="2020-12-19T10:45:38.733" v="3383" actId="478"/>
          <ac:picMkLst>
            <pc:docMk/>
            <pc:sldMk cId="2859760083" sldId="278"/>
            <ac:picMk id="70" creationId="{BD0F463E-F547-4DD5-B8F2-8AA48E48007C}"/>
          </ac:picMkLst>
        </pc:picChg>
        <pc:picChg chg="add del mod">
          <ac:chgData name="Ofir Gerbi" userId="144fd1d6-9023-4717-ba4b-343401a376ce" providerId="ADAL" clId="{FF33CBC0-B981-470E-970A-1AD968434727}" dt="2020-12-19T10:45:38.733" v="3383" actId="478"/>
          <ac:picMkLst>
            <pc:docMk/>
            <pc:sldMk cId="2859760083" sldId="278"/>
            <ac:picMk id="73" creationId="{6D37DA01-ECAF-4E1B-913A-E0D9BD019C3B}"/>
          </ac:picMkLst>
        </pc:picChg>
        <pc:picChg chg="add mod topLvl">
          <ac:chgData name="Ofir Gerbi" userId="144fd1d6-9023-4717-ba4b-343401a376ce" providerId="ADAL" clId="{FF33CBC0-B981-470E-970A-1AD968434727}" dt="2020-12-19T13:01:16.945" v="3749" actId="165"/>
          <ac:picMkLst>
            <pc:docMk/>
            <pc:sldMk cId="2859760083" sldId="278"/>
            <ac:picMk id="80" creationId="{99841843-85AA-499D-9419-313B4D1CD31F}"/>
          </ac:picMkLst>
        </pc:picChg>
        <pc:picChg chg="add mod topLvl">
          <ac:chgData name="Ofir Gerbi" userId="144fd1d6-9023-4717-ba4b-343401a376ce" providerId="ADAL" clId="{FF33CBC0-B981-470E-970A-1AD968434727}" dt="2020-12-19T13:01:16.945" v="3749" actId="165"/>
          <ac:picMkLst>
            <pc:docMk/>
            <pc:sldMk cId="2859760083" sldId="278"/>
            <ac:picMk id="81" creationId="{D599E5FF-A9F4-499C-A56C-58EF9B86FCFC}"/>
          </ac:picMkLst>
        </pc:picChg>
      </pc:sldChg>
      <pc:sldChg chg="addSp delSp modSp del mod modTransition setBg">
        <pc:chgData name="Ofir Gerbi" userId="144fd1d6-9023-4717-ba4b-343401a376ce" providerId="ADAL" clId="{FF33CBC0-B981-470E-970A-1AD968434727}" dt="2020-12-19T17:30:07.815" v="3803" actId="47"/>
        <pc:sldMkLst>
          <pc:docMk/>
          <pc:sldMk cId="1045489186" sldId="279"/>
        </pc:sldMkLst>
        <pc:spChg chg="mod">
          <ac:chgData name="Ofir Gerbi" userId="144fd1d6-9023-4717-ba4b-343401a376ce" providerId="ADAL" clId="{FF33CBC0-B981-470E-970A-1AD968434727}" dt="2020-12-19T12:36:51.767" v="3693" actId="207"/>
          <ac:spMkLst>
            <pc:docMk/>
            <pc:sldMk cId="1045489186" sldId="279"/>
            <ac:spMk id="64" creationId="{A4D6C9AB-7CB2-46DF-BD92-FC114CF3F617}"/>
          </ac:spMkLst>
        </pc:spChg>
        <pc:spChg chg="mod">
          <ac:chgData name="Ofir Gerbi" userId="144fd1d6-9023-4717-ba4b-343401a376ce" providerId="ADAL" clId="{FF33CBC0-B981-470E-970A-1AD968434727}" dt="2020-12-19T12:36:51.767" v="3693" actId="207"/>
          <ac:spMkLst>
            <pc:docMk/>
            <pc:sldMk cId="1045489186" sldId="279"/>
            <ac:spMk id="65" creationId="{E4FFDA79-ADE7-4F03-AB5C-92BF3BAAD377}"/>
          </ac:spMkLst>
        </pc:spChg>
        <pc:spChg chg="mod">
          <ac:chgData name="Ofir Gerbi" userId="144fd1d6-9023-4717-ba4b-343401a376ce" providerId="ADAL" clId="{FF33CBC0-B981-470E-970A-1AD968434727}" dt="2020-12-15T18:24:02.513" v="137" actId="207"/>
          <ac:spMkLst>
            <pc:docMk/>
            <pc:sldMk cId="1045489186" sldId="279"/>
            <ac:spMk id="96" creationId="{E50E211D-7AD6-E54C-9F56-DE302AE674D3}"/>
          </ac:spMkLst>
        </pc:spChg>
        <pc:picChg chg="add del mod">
          <ac:chgData name="Ofir Gerbi" userId="144fd1d6-9023-4717-ba4b-343401a376ce" providerId="ADAL" clId="{FF33CBC0-B981-470E-970A-1AD968434727}" dt="2020-12-19T12:21:20.422" v="3652"/>
          <ac:picMkLst>
            <pc:docMk/>
            <pc:sldMk cId="1045489186" sldId="279"/>
            <ac:picMk id="3" creationId="{F5963A56-8030-4D93-9657-8EB5DAA0281D}"/>
          </ac:picMkLst>
        </pc:picChg>
        <pc:picChg chg="add del mod">
          <ac:chgData name="Ofir Gerbi" userId="144fd1d6-9023-4717-ba4b-343401a376ce" providerId="ADAL" clId="{FF33CBC0-B981-470E-970A-1AD968434727}" dt="2020-12-19T12:21:20.422" v="3652"/>
          <ac:picMkLst>
            <pc:docMk/>
            <pc:sldMk cId="1045489186" sldId="279"/>
            <ac:picMk id="5" creationId="{5603EB58-7D29-4F00-AE7F-83709DECB247}"/>
          </ac:picMkLst>
        </pc:picChg>
        <pc:picChg chg="add del mod">
          <ac:chgData name="Ofir Gerbi" userId="144fd1d6-9023-4717-ba4b-343401a376ce" providerId="ADAL" clId="{FF33CBC0-B981-470E-970A-1AD968434727}" dt="2020-12-19T12:21:20.422" v="3652"/>
          <ac:picMkLst>
            <pc:docMk/>
            <pc:sldMk cId="1045489186" sldId="279"/>
            <ac:picMk id="7" creationId="{3D1A08D1-91F2-4449-BC31-83714C360D09}"/>
          </ac:picMkLst>
        </pc:picChg>
        <pc:picChg chg="add del mod">
          <ac:chgData name="Ofir Gerbi" userId="144fd1d6-9023-4717-ba4b-343401a376ce" providerId="ADAL" clId="{FF33CBC0-B981-470E-970A-1AD968434727}" dt="2020-12-19T12:21:20.422" v="3652"/>
          <ac:picMkLst>
            <pc:docMk/>
            <pc:sldMk cId="1045489186" sldId="279"/>
            <ac:picMk id="9" creationId="{F935FB01-946E-41F3-81FB-E0634065C9A5}"/>
          </ac:picMkLst>
        </pc:picChg>
        <pc:picChg chg="add del mod">
          <ac:chgData name="Ofir Gerbi" userId="144fd1d6-9023-4717-ba4b-343401a376ce" providerId="ADAL" clId="{FF33CBC0-B981-470E-970A-1AD968434727}" dt="2020-12-19T12:22:35.610" v="3667" actId="1076"/>
          <ac:picMkLst>
            <pc:docMk/>
            <pc:sldMk cId="1045489186" sldId="279"/>
            <ac:picMk id="66" creationId="{D89397A7-853E-4725-AAA8-18D46405F460}"/>
          </ac:picMkLst>
        </pc:picChg>
        <pc:picChg chg="add del mod">
          <ac:chgData name="Ofir Gerbi" userId="144fd1d6-9023-4717-ba4b-343401a376ce" providerId="ADAL" clId="{FF33CBC0-B981-470E-970A-1AD968434727}" dt="2020-12-19T12:22:35.610" v="3667" actId="1076"/>
          <ac:picMkLst>
            <pc:docMk/>
            <pc:sldMk cId="1045489186" sldId="279"/>
            <ac:picMk id="67" creationId="{D624170F-D05B-4527-A212-748CD138536A}"/>
          </ac:picMkLst>
        </pc:picChg>
        <pc:picChg chg="add del mod">
          <ac:chgData name="Ofir Gerbi" userId="144fd1d6-9023-4717-ba4b-343401a376ce" providerId="ADAL" clId="{FF33CBC0-B981-470E-970A-1AD968434727}" dt="2020-12-19T12:22:35.610" v="3667" actId="1076"/>
          <ac:picMkLst>
            <pc:docMk/>
            <pc:sldMk cId="1045489186" sldId="279"/>
            <ac:picMk id="68" creationId="{FE16C430-2F2B-4F96-8E4A-456357931126}"/>
          </ac:picMkLst>
        </pc:picChg>
        <pc:picChg chg="add del mod">
          <ac:chgData name="Ofir Gerbi" userId="144fd1d6-9023-4717-ba4b-343401a376ce" providerId="ADAL" clId="{FF33CBC0-B981-470E-970A-1AD968434727}" dt="2020-12-19T12:22:35.610" v="3667" actId="1076"/>
          <ac:picMkLst>
            <pc:docMk/>
            <pc:sldMk cId="1045489186" sldId="279"/>
            <ac:picMk id="69" creationId="{EC87C8BB-F3FE-4126-842D-980F1ABAAD5F}"/>
          </ac:picMkLst>
        </pc:picChg>
        <pc:picChg chg="mod">
          <ac:chgData name="Ofir Gerbi" userId="144fd1d6-9023-4717-ba4b-343401a376ce" providerId="ADAL" clId="{FF33CBC0-B981-470E-970A-1AD968434727}" dt="2020-12-19T12:22:35.610" v="3667" actId="1076"/>
          <ac:picMkLst>
            <pc:docMk/>
            <pc:sldMk cId="1045489186" sldId="279"/>
            <ac:picMk id="70" creationId="{8781DA05-7329-4576-9B08-10517344FC89}"/>
          </ac:picMkLst>
        </pc:picChg>
        <pc:picChg chg="mod">
          <ac:chgData name="Ofir Gerbi" userId="144fd1d6-9023-4717-ba4b-343401a376ce" providerId="ADAL" clId="{FF33CBC0-B981-470E-970A-1AD968434727}" dt="2020-12-15T18:23:59.262" v="136" actId="207"/>
          <ac:picMkLst>
            <pc:docMk/>
            <pc:sldMk cId="1045489186" sldId="279"/>
            <ac:picMk id="177" creationId="{B0EF01F8-B182-6149-B8B6-CED85E0B6E57}"/>
          </ac:picMkLst>
        </pc:picChg>
        <pc:cxnChg chg="mod">
          <ac:chgData name="Ofir Gerbi" userId="144fd1d6-9023-4717-ba4b-343401a376ce" providerId="ADAL" clId="{FF33CBC0-B981-470E-970A-1AD968434727}" dt="2020-12-19T12:37:47.428" v="3695" actId="14861"/>
          <ac:cxnSpMkLst>
            <pc:docMk/>
            <pc:sldMk cId="1045489186" sldId="279"/>
            <ac:cxnSpMk id="60" creationId="{B64A2BD0-995B-4292-AC24-2D65F212C8C3}"/>
          </ac:cxnSpMkLst>
        </pc:cxnChg>
        <pc:cxnChg chg="mod">
          <ac:chgData name="Ofir Gerbi" userId="144fd1d6-9023-4717-ba4b-343401a376ce" providerId="ADAL" clId="{FF33CBC0-B981-470E-970A-1AD968434727}" dt="2020-12-19T12:37:54.354" v="3696" actId="14861"/>
          <ac:cxnSpMkLst>
            <pc:docMk/>
            <pc:sldMk cId="1045489186" sldId="279"/>
            <ac:cxnSpMk id="61" creationId="{F3803829-7933-44FE-A0DA-FCA0C30747E8}"/>
          </ac:cxnSpMkLst>
        </pc:cxnChg>
      </pc:sldChg>
      <pc:sldChg chg="addSp modSp mod setBg modAnim">
        <pc:chgData name="Ofir Gerbi" userId="144fd1d6-9023-4717-ba4b-343401a376ce" providerId="ADAL" clId="{FF33CBC0-B981-470E-970A-1AD968434727}" dt="2020-12-19T12:54:39.974" v="3711" actId="208"/>
        <pc:sldMkLst>
          <pc:docMk/>
          <pc:sldMk cId="3166959383" sldId="280"/>
        </pc:sldMkLst>
        <pc:picChg chg="add mod">
          <ac:chgData name="Ofir Gerbi" userId="144fd1d6-9023-4717-ba4b-343401a376ce" providerId="ADAL" clId="{FF33CBC0-B981-470E-970A-1AD968434727}" dt="2020-12-19T12:54:39.974" v="3711" actId="208"/>
          <ac:picMkLst>
            <pc:docMk/>
            <pc:sldMk cId="3166959383" sldId="280"/>
            <ac:picMk id="3" creationId="{80F5D7F6-EABC-496E-9A32-ED512761A578}"/>
          </ac:picMkLst>
        </pc:picChg>
      </pc:sldChg>
      <pc:sldChg chg="addSp delSp modSp mod setBg addAnim delAnim modAnim">
        <pc:chgData name="Ofir Gerbi" userId="144fd1d6-9023-4717-ba4b-343401a376ce" providerId="ADAL" clId="{FF33CBC0-B981-470E-970A-1AD968434727}" dt="2020-12-18T17:15:05.941" v="2463"/>
        <pc:sldMkLst>
          <pc:docMk/>
          <pc:sldMk cId="2549536716" sldId="285"/>
        </pc:sldMkLst>
        <pc:spChg chg="add del mod modVis">
          <ac:chgData name="Ofir Gerbi" userId="144fd1d6-9023-4717-ba4b-343401a376ce" providerId="ADAL" clId="{FF33CBC0-B981-470E-970A-1AD968434727}" dt="2020-12-17T16:31:00.420" v="1449" actId="478"/>
          <ac:spMkLst>
            <pc:docMk/>
            <pc:sldMk cId="2549536716" sldId="285"/>
            <ac:spMk id="2" creationId="{BA0F0371-94CD-46FA-8659-B5161D5AFACD}"/>
          </ac:spMkLst>
        </pc:spChg>
        <pc:spChg chg="add mod ord">
          <ac:chgData name="Ofir Gerbi" userId="144fd1d6-9023-4717-ba4b-343401a376ce" providerId="ADAL" clId="{FF33CBC0-B981-470E-970A-1AD968434727}" dt="2020-12-18T17:14:32.889" v="2460" actId="167"/>
          <ac:spMkLst>
            <pc:docMk/>
            <pc:sldMk cId="2549536716" sldId="285"/>
            <ac:spMk id="40" creationId="{075FC581-58A1-4F98-835F-831843205592}"/>
          </ac:spMkLst>
        </pc:spChg>
        <pc:spChg chg="add del mod">
          <ac:chgData name="Ofir Gerbi" userId="144fd1d6-9023-4717-ba4b-343401a376ce" providerId="ADAL" clId="{FF33CBC0-B981-470E-970A-1AD968434727}" dt="2020-12-17T16:27:35.509" v="1405"/>
          <ac:spMkLst>
            <pc:docMk/>
            <pc:sldMk cId="2549536716" sldId="285"/>
            <ac:spMk id="40" creationId="{2048CE9A-2F27-40F5-88E3-081EE4479EF8}"/>
          </ac:spMkLst>
        </pc:spChg>
        <pc:spChg chg="add del mod ord">
          <ac:chgData name="Ofir Gerbi" userId="144fd1d6-9023-4717-ba4b-343401a376ce" providerId="ADAL" clId="{FF33CBC0-B981-470E-970A-1AD968434727}" dt="2020-12-17T16:29:48.177" v="1435"/>
          <ac:spMkLst>
            <pc:docMk/>
            <pc:sldMk cId="2549536716" sldId="285"/>
            <ac:spMk id="42" creationId="{2581A410-9C44-4D7C-99C4-5DDBE2BB1890}"/>
          </ac:spMkLst>
        </pc:spChg>
        <pc:spChg chg="add del mod ord">
          <ac:chgData name="Ofir Gerbi" userId="144fd1d6-9023-4717-ba4b-343401a376ce" providerId="ADAL" clId="{FF33CBC0-B981-470E-970A-1AD968434727}" dt="2020-12-18T17:13:26.276" v="2455" actId="478"/>
          <ac:spMkLst>
            <pc:docMk/>
            <pc:sldMk cId="2549536716" sldId="285"/>
            <ac:spMk id="44" creationId="{680B6E94-3F44-4E1B-A264-D5CEB0429B25}"/>
          </ac:spMkLst>
        </pc:spChg>
        <pc:spChg chg="mod modVis">
          <ac:chgData name="Ofir Gerbi" userId="144fd1d6-9023-4717-ba4b-343401a376ce" providerId="ADAL" clId="{FF33CBC0-B981-470E-970A-1AD968434727}" dt="2020-12-17T16:30:46.478" v="1445" actId="33935"/>
          <ac:spMkLst>
            <pc:docMk/>
            <pc:sldMk cId="2549536716" sldId="285"/>
            <ac:spMk id="76" creationId="{A7181189-D4CB-4748-A2F2-9E601AF2DD72}"/>
          </ac:spMkLst>
        </pc:spChg>
        <pc:spChg chg="mod modVis">
          <ac:chgData name="Ofir Gerbi" userId="144fd1d6-9023-4717-ba4b-343401a376ce" providerId="ADAL" clId="{FF33CBC0-B981-470E-970A-1AD968434727}" dt="2020-12-17T16:30:46.478" v="1445" actId="33935"/>
          <ac:spMkLst>
            <pc:docMk/>
            <pc:sldMk cId="2549536716" sldId="285"/>
            <ac:spMk id="96" creationId="{E50E211D-7AD6-E54C-9F56-DE302AE674D3}"/>
          </ac:spMkLst>
        </pc:s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26" creationId="{8A4592AB-1247-4343-B18B-6CAF48B13E7B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27" creationId="{B0A848AF-50B4-4739-AFA1-BB9B3CFA0869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29" creationId="{EC184E5D-1EAD-4928-9412-F3D99850EB98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30" creationId="{5C87FCE0-D1FB-43D3-903D-462E5F3130D0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31" creationId="{AAF5CD3E-02EB-4C56-8D09-F13A05AAB67E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32" creationId="{C887C5A0-C83E-4175-A5C8-FA5273688E2F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33" creationId="{BC70FD90-4FC9-4E94-83BB-C30615D8C931}"/>
          </ac:grpSpMkLst>
        </pc:grpChg>
        <pc:grpChg chg="mod modVis">
          <ac:chgData name="Ofir Gerbi" userId="144fd1d6-9023-4717-ba4b-343401a376ce" providerId="ADAL" clId="{FF33CBC0-B981-470E-970A-1AD968434727}" dt="2020-12-17T16:30:46.478" v="1445" actId="33935"/>
          <ac:grpSpMkLst>
            <pc:docMk/>
            <pc:sldMk cId="2549536716" sldId="285"/>
            <ac:grpSpMk id="34" creationId="{72AB65A0-AE25-49E3-B990-10528AA41BB6}"/>
          </ac:grpSpMkLst>
        </pc:grpChg>
        <pc:picChg chg="mod modVis">
          <ac:chgData name="Ofir Gerbi" userId="144fd1d6-9023-4717-ba4b-343401a376ce" providerId="ADAL" clId="{FF33CBC0-B981-470E-970A-1AD968434727}" dt="2020-12-18T17:14:27.589" v="2459" actId="14429"/>
          <ac:picMkLst>
            <pc:docMk/>
            <pc:sldMk cId="2549536716" sldId="285"/>
            <ac:picMk id="14" creationId="{7E0C65E9-A5D8-42A0-93BB-F252CD53E682}"/>
          </ac:picMkLst>
        </pc:picChg>
        <pc:picChg chg="add del mod">
          <ac:chgData name="Ofir Gerbi" userId="144fd1d6-9023-4717-ba4b-343401a376ce" providerId="ADAL" clId="{FF33CBC0-B981-470E-970A-1AD968434727}" dt="2020-12-15T18:08:14.875" v="41" actId="21"/>
          <ac:picMkLst>
            <pc:docMk/>
            <pc:sldMk cId="2549536716" sldId="285"/>
            <ac:picMk id="40" creationId="{63466D30-EA03-4DEA-92A3-C5D127F7CA2C}"/>
          </ac:picMkLst>
        </pc:picChg>
        <pc:picChg chg="add del mod">
          <ac:chgData name="Ofir Gerbi" userId="144fd1d6-9023-4717-ba4b-343401a376ce" providerId="ADAL" clId="{FF33CBC0-B981-470E-970A-1AD968434727}" dt="2020-12-17T16:27:35.509" v="1405"/>
          <ac:picMkLst>
            <pc:docMk/>
            <pc:sldMk cId="2549536716" sldId="285"/>
            <ac:picMk id="41" creationId="{9355F75A-A1AE-4958-AFA4-D9CA627DDF0A}"/>
          </ac:picMkLst>
        </pc:picChg>
        <pc:picChg chg="add del mod ord">
          <ac:chgData name="Ofir Gerbi" userId="144fd1d6-9023-4717-ba4b-343401a376ce" providerId="ADAL" clId="{FF33CBC0-B981-470E-970A-1AD968434727}" dt="2020-12-17T16:29:48.177" v="1435"/>
          <ac:picMkLst>
            <pc:docMk/>
            <pc:sldMk cId="2549536716" sldId="285"/>
            <ac:picMk id="43" creationId="{E50B7E46-29C8-4BC8-AC61-6F631ADE375B}"/>
          </ac:picMkLst>
        </pc:picChg>
        <pc:picChg chg="add mod ord">
          <ac:chgData name="Ofir Gerbi" userId="144fd1d6-9023-4717-ba4b-343401a376ce" providerId="ADAL" clId="{FF33CBC0-B981-470E-970A-1AD968434727}" dt="2020-12-17T16:31:26.585" v="1455" actId="167"/>
          <ac:picMkLst>
            <pc:docMk/>
            <pc:sldMk cId="2549536716" sldId="285"/>
            <ac:picMk id="45" creationId="{01AFDB9F-B2CE-472B-B70D-6698754A6D27}"/>
          </ac:picMkLst>
        </pc:picChg>
        <pc:picChg chg="add del mod modVis">
          <ac:chgData name="Ofir Gerbi" userId="144fd1d6-9023-4717-ba4b-343401a376ce" providerId="ADAL" clId="{FF33CBC0-B981-470E-970A-1AD968434727}" dt="2020-12-17T16:31:00.420" v="1449" actId="478"/>
          <ac:picMkLst>
            <pc:docMk/>
            <pc:sldMk cId="2549536716" sldId="285"/>
            <ac:picMk id="59" creationId="{A999283E-6FB6-4A2E-964E-B86152A2DC94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3" creationId="{C6E27756-7D45-463A-BDD5-B6329EE2472E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4" creationId="{A77B2759-3950-4F61-AB33-A498DE98F951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5" creationId="{692ACE22-1A95-423A-9D6C-D89C09C4B5A8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6" creationId="{EE85394D-70D3-4962-899D-E455C2C689FE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7" creationId="{BF099CE5-97B6-4C07-A7F6-725FA216A4A6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8" creationId="{75691264-E920-4C2F-A9F9-DA2E84B1A247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09" creationId="{C28D707D-F3A2-4D45-B4AE-19A6E61F36A9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10" creationId="{CF815E1C-6F5D-4E83-BF74-E0A5E9C1BAA3}"/>
          </ac:picMkLst>
        </pc:picChg>
        <pc:picChg chg="mod modVis">
          <ac:chgData name="Ofir Gerbi" userId="144fd1d6-9023-4717-ba4b-343401a376ce" providerId="ADAL" clId="{FF33CBC0-B981-470E-970A-1AD968434727}" dt="2020-12-17T16:30:46.478" v="1445" actId="33935"/>
          <ac:picMkLst>
            <pc:docMk/>
            <pc:sldMk cId="2549536716" sldId="285"/>
            <ac:picMk id="177" creationId="{B0EF01F8-B182-6149-B8B6-CED85E0B6E57}"/>
          </ac:picMkLst>
        </pc:picChg>
      </pc:sldChg>
      <pc:sldChg chg="addSp delSp modSp mod setBg">
        <pc:chgData name="Ofir Gerbi" userId="144fd1d6-9023-4717-ba4b-343401a376ce" providerId="ADAL" clId="{FF33CBC0-B981-470E-970A-1AD968434727}" dt="2020-12-18T15:24:08.716" v="2135" actId="167"/>
        <pc:sldMkLst>
          <pc:docMk/>
          <pc:sldMk cId="2811273327" sldId="286"/>
        </pc:sldMkLst>
        <pc:spChg chg="del">
          <ac:chgData name="Ofir Gerbi" userId="144fd1d6-9023-4717-ba4b-343401a376ce" providerId="ADAL" clId="{FF33CBC0-B981-470E-970A-1AD968434727}" dt="2020-12-17T16:27:10.855" v="1401" actId="478"/>
          <ac:spMkLst>
            <pc:docMk/>
            <pc:sldMk cId="2811273327" sldId="286"/>
            <ac:spMk id="2" creationId="{BA0F0371-94CD-46FA-8659-B5161D5AFACD}"/>
          </ac:spMkLst>
        </pc:spChg>
        <pc:spChg chg="add del mod ord">
          <ac:chgData name="Ofir Gerbi" userId="144fd1d6-9023-4717-ba4b-343401a376ce" providerId="ADAL" clId="{FF33CBC0-B981-470E-970A-1AD968434727}" dt="2020-12-18T15:24:05.608" v="2133" actId="478"/>
          <ac:spMkLst>
            <pc:docMk/>
            <pc:sldMk cId="2811273327" sldId="286"/>
            <ac:spMk id="41" creationId="{03737899-1E2C-4377-B0F4-2ED689C65227}"/>
          </ac:spMkLst>
        </pc:spChg>
        <pc:spChg chg="add mod ord">
          <ac:chgData name="Ofir Gerbi" userId="144fd1d6-9023-4717-ba4b-343401a376ce" providerId="ADAL" clId="{FF33CBC0-B981-470E-970A-1AD968434727}" dt="2020-12-18T15:24:08.716" v="2135" actId="167"/>
          <ac:spMkLst>
            <pc:docMk/>
            <pc:sldMk cId="2811273327" sldId="286"/>
            <ac:spMk id="43" creationId="{A026DCAC-7D93-4979-9B36-9291867D29B2}"/>
          </ac:spMkLst>
        </pc:spChg>
        <pc:picChg chg="add del mod">
          <ac:chgData name="Ofir Gerbi" userId="144fd1d6-9023-4717-ba4b-343401a376ce" providerId="ADAL" clId="{FF33CBC0-B981-470E-970A-1AD968434727}" dt="2020-12-15T18:08:13.388" v="40" actId="478"/>
          <ac:picMkLst>
            <pc:docMk/>
            <pc:sldMk cId="2811273327" sldId="286"/>
            <ac:picMk id="41" creationId="{7E7088B9-EB52-4679-AC23-2B92830E9340}"/>
          </ac:picMkLst>
        </pc:picChg>
        <pc:picChg chg="add mod ord">
          <ac:chgData name="Ofir Gerbi" userId="144fd1d6-9023-4717-ba4b-343401a376ce" providerId="ADAL" clId="{FF33CBC0-B981-470E-970A-1AD968434727}" dt="2020-12-17T16:30:46.118" v="1443" actId="167"/>
          <ac:picMkLst>
            <pc:docMk/>
            <pc:sldMk cId="2811273327" sldId="286"/>
            <ac:picMk id="42" creationId="{4DCFA7C6-CC57-4DDF-B420-0D7D90E7583D}"/>
          </ac:picMkLst>
        </pc:picChg>
        <pc:picChg chg="del">
          <ac:chgData name="Ofir Gerbi" userId="144fd1d6-9023-4717-ba4b-343401a376ce" providerId="ADAL" clId="{FF33CBC0-B981-470E-970A-1AD968434727}" dt="2020-12-17T16:27:10.855" v="1401" actId="478"/>
          <ac:picMkLst>
            <pc:docMk/>
            <pc:sldMk cId="2811273327" sldId="286"/>
            <ac:picMk id="59" creationId="{A999283E-6FB6-4A2E-964E-B86152A2DC94}"/>
          </ac:picMkLst>
        </pc:picChg>
      </pc:sldChg>
      <pc:sldChg chg="addSp delSp modSp mod setBg">
        <pc:chgData name="Ofir Gerbi" userId="144fd1d6-9023-4717-ba4b-343401a376ce" providerId="ADAL" clId="{FF33CBC0-B981-470E-970A-1AD968434727}" dt="2020-12-18T15:24:00.077" v="2132"/>
        <pc:sldMkLst>
          <pc:docMk/>
          <pc:sldMk cId="37902458" sldId="287"/>
        </pc:sldMkLst>
        <pc:spChg chg="del">
          <ac:chgData name="Ofir Gerbi" userId="144fd1d6-9023-4717-ba4b-343401a376ce" providerId="ADAL" clId="{FF33CBC0-B981-470E-970A-1AD968434727}" dt="2020-12-17T16:26:58.873" v="1399" actId="478"/>
          <ac:spMkLst>
            <pc:docMk/>
            <pc:sldMk cId="37902458" sldId="287"/>
            <ac:spMk id="2" creationId="{BA0F0371-94CD-46FA-8659-B5161D5AFACD}"/>
          </ac:spMkLst>
        </pc:spChg>
        <pc:spChg chg="add del mod">
          <ac:chgData name="Ofir Gerbi" userId="144fd1d6-9023-4717-ba4b-343401a376ce" providerId="ADAL" clId="{FF33CBC0-B981-470E-970A-1AD968434727}" dt="2020-12-18T15:23:59.269" v="2131" actId="478"/>
          <ac:spMkLst>
            <pc:docMk/>
            <pc:sldMk cId="37902458" sldId="287"/>
            <ac:spMk id="42" creationId="{0A01C940-8743-4695-9E57-71BE3EFDFEA1}"/>
          </ac:spMkLst>
        </pc:spChg>
        <pc:spChg chg="add mod">
          <ac:chgData name="Ofir Gerbi" userId="144fd1d6-9023-4717-ba4b-343401a376ce" providerId="ADAL" clId="{FF33CBC0-B981-470E-970A-1AD968434727}" dt="2020-12-18T15:24:00.077" v="2132"/>
          <ac:spMkLst>
            <pc:docMk/>
            <pc:sldMk cId="37902458" sldId="287"/>
            <ac:spMk id="44" creationId="{2E6D4A59-6F79-4CF3-AFCF-7EA8A4098D02}"/>
          </ac:spMkLst>
        </pc:spChg>
        <pc:picChg chg="add del mod">
          <ac:chgData name="Ofir Gerbi" userId="144fd1d6-9023-4717-ba4b-343401a376ce" providerId="ADAL" clId="{FF33CBC0-B981-470E-970A-1AD968434727}" dt="2020-12-15T18:08:11.962" v="39" actId="478"/>
          <ac:picMkLst>
            <pc:docMk/>
            <pc:sldMk cId="37902458" sldId="287"/>
            <ac:picMk id="42" creationId="{6E1CED58-6340-4267-92BE-B1BD891A729E}"/>
          </ac:picMkLst>
        </pc:picChg>
        <pc:picChg chg="add mod">
          <ac:chgData name="Ofir Gerbi" userId="144fd1d6-9023-4717-ba4b-343401a376ce" providerId="ADAL" clId="{FF33CBC0-B981-470E-970A-1AD968434727}" dt="2020-12-17T16:26:59.769" v="1400"/>
          <ac:picMkLst>
            <pc:docMk/>
            <pc:sldMk cId="37902458" sldId="287"/>
            <ac:picMk id="43" creationId="{07D14238-4E76-4A28-9961-BBBF94D47D22}"/>
          </ac:picMkLst>
        </pc:picChg>
        <pc:picChg chg="del">
          <ac:chgData name="Ofir Gerbi" userId="144fd1d6-9023-4717-ba4b-343401a376ce" providerId="ADAL" clId="{FF33CBC0-B981-470E-970A-1AD968434727}" dt="2020-12-17T16:26:58.873" v="1399" actId="478"/>
          <ac:picMkLst>
            <pc:docMk/>
            <pc:sldMk cId="37902458" sldId="287"/>
            <ac:picMk id="59" creationId="{A999283E-6FB6-4A2E-964E-B86152A2DC94}"/>
          </ac:picMkLst>
        </pc:picChg>
      </pc:sldChg>
      <pc:sldChg chg="addSp delSp modSp del mod setBg">
        <pc:chgData name="Ofir Gerbi" userId="144fd1d6-9023-4717-ba4b-343401a376ce" providerId="ADAL" clId="{FF33CBC0-B981-470E-970A-1AD968434727}" dt="2020-12-15T19:33:34.736" v="350" actId="2696"/>
        <pc:sldMkLst>
          <pc:docMk/>
          <pc:sldMk cId="989357583" sldId="288"/>
        </pc:sldMkLst>
        <pc:picChg chg="add del mod">
          <ac:chgData name="Ofir Gerbi" userId="144fd1d6-9023-4717-ba4b-343401a376ce" providerId="ADAL" clId="{FF33CBC0-B981-470E-970A-1AD968434727}" dt="2020-12-15T18:07:40.747" v="29" actId="21"/>
          <ac:picMkLst>
            <pc:docMk/>
            <pc:sldMk cId="989357583" sldId="288"/>
            <ac:picMk id="42" creationId="{AE2F1E66-615E-4D6F-98B2-5A18E55902CF}"/>
          </ac:picMkLst>
        </pc:picChg>
      </pc:sldChg>
      <pc:sldChg chg="addSp delSp modSp mod setBg">
        <pc:chgData name="Ofir Gerbi" userId="144fd1d6-9023-4717-ba4b-343401a376ce" providerId="ADAL" clId="{FF33CBC0-B981-470E-970A-1AD968434727}" dt="2020-12-18T15:23:53.239" v="2130" actId="1076"/>
        <pc:sldMkLst>
          <pc:docMk/>
          <pc:sldMk cId="2218184293" sldId="289"/>
        </pc:sldMkLst>
        <pc:spChg chg="mod">
          <ac:chgData name="Ofir Gerbi" userId="144fd1d6-9023-4717-ba4b-343401a376ce" providerId="ADAL" clId="{FF33CBC0-B981-470E-970A-1AD968434727}" dt="2020-12-18T15:23:53.239" v="2130" actId="1076"/>
          <ac:spMkLst>
            <pc:docMk/>
            <pc:sldMk cId="2218184293" sldId="289"/>
            <ac:spMk id="2" creationId="{BA0F0371-94CD-46FA-8659-B5161D5AFACD}"/>
          </ac:spMkLst>
        </pc:spChg>
        <pc:picChg chg="add del mod">
          <ac:chgData name="Ofir Gerbi" userId="144fd1d6-9023-4717-ba4b-343401a376ce" providerId="ADAL" clId="{FF33CBC0-B981-470E-970A-1AD968434727}" dt="2020-12-15T18:08:10.142" v="38" actId="478"/>
          <ac:picMkLst>
            <pc:docMk/>
            <pc:sldMk cId="2218184293" sldId="289"/>
            <ac:picMk id="42" creationId="{1DE1C110-9930-4F31-B6DC-C355044D9FD7}"/>
          </ac:picMkLst>
        </pc:picChg>
        <pc:picChg chg="mod">
          <ac:chgData name="Ofir Gerbi" userId="144fd1d6-9023-4717-ba4b-343401a376ce" providerId="ADAL" clId="{FF33CBC0-B981-470E-970A-1AD968434727}" dt="2020-12-17T16:26:29.202" v="1389" actId="14100"/>
          <ac:picMkLst>
            <pc:docMk/>
            <pc:sldMk cId="2218184293" sldId="289"/>
            <ac:picMk id="59" creationId="{A999283E-6FB6-4A2E-964E-B86152A2DC94}"/>
          </ac:picMkLst>
        </pc:picChg>
      </pc:sldChg>
      <pc:sldChg chg="addSp delSp modSp mod setBg modAnim">
        <pc:chgData name="Ofir Gerbi" userId="144fd1d6-9023-4717-ba4b-343401a376ce" providerId="ADAL" clId="{FF33CBC0-B981-470E-970A-1AD968434727}" dt="2020-12-18T13:49:37.769" v="1744" actId="1038"/>
        <pc:sldMkLst>
          <pc:docMk/>
          <pc:sldMk cId="3070393649" sldId="290"/>
        </pc:sldMkLst>
        <pc:spChg chg="mod modVis">
          <ac:chgData name="Ofir Gerbi" userId="144fd1d6-9023-4717-ba4b-343401a376ce" providerId="ADAL" clId="{FF33CBC0-B981-470E-970A-1AD968434727}" dt="2020-12-18T13:49:37.769" v="1744" actId="1038"/>
          <ac:spMkLst>
            <pc:docMk/>
            <pc:sldMk cId="3070393649" sldId="290"/>
            <ac:spMk id="2" creationId="{BA0F0371-94CD-46FA-8659-B5161D5AFACD}"/>
          </ac:spMkLst>
        </pc:spChg>
        <pc:spChg chg="add del mod modVis">
          <ac:chgData name="Ofir Gerbi" userId="144fd1d6-9023-4717-ba4b-343401a376ce" providerId="ADAL" clId="{FF33CBC0-B981-470E-970A-1AD968434727}" dt="2020-12-17T16:33:26.249" v="1503" actId="478"/>
          <ac:spMkLst>
            <pc:docMk/>
            <pc:sldMk cId="3070393649" sldId="290"/>
            <ac:spMk id="40" creationId="{0B8BF631-9169-491B-B8A6-ADB523A77280}"/>
          </ac:spMkLst>
        </pc:spChg>
        <pc:picChg chg="add del mod">
          <ac:chgData name="Ofir Gerbi" userId="144fd1d6-9023-4717-ba4b-343401a376ce" providerId="ADAL" clId="{FF33CBC0-B981-470E-970A-1AD968434727}" dt="2020-12-15T18:08:08.682" v="37" actId="478"/>
          <ac:picMkLst>
            <pc:docMk/>
            <pc:sldMk cId="3070393649" sldId="290"/>
            <ac:picMk id="40" creationId="{63AF464B-ED6B-4477-B0D5-BB6B0777D24E}"/>
          </ac:picMkLst>
        </pc:picChg>
        <pc:picChg chg="add del mod">
          <ac:chgData name="Ofir Gerbi" userId="144fd1d6-9023-4717-ba4b-343401a376ce" providerId="ADAL" clId="{FF33CBC0-B981-470E-970A-1AD968434727}" dt="2020-12-17T16:32:11.954" v="1460" actId="478"/>
          <ac:picMkLst>
            <pc:docMk/>
            <pc:sldMk cId="3070393649" sldId="290"/>
            <ac:picMk id="41" creationId="{4F350989-8D9F-455D-82FC-5E458A4275D7}"/>
          </ac:picMkLst>
        </pc:picChg>
        <pc:picChg chg="mod">
          <ac:chgData name="Ofir Gerbi" userId="144fd1d6-9023-4717-ba4b-343401a376ce" providerId="ADAL" clId="{FF33CBC0-B981-470E-970A-1AD968434727}" dt="2020-12-17T16:32:02.288" v="1459" actId="14100"/>
          <ac:picMkLst>
            <pc:docMk/>
            <pc:sldMk cId="3070393649" sldId="290"/>
            <ac:picMk id="59" creationId="{A999283E-6FB6-4A2E-964E-B86152A2DC94}"/>
          </ac:picMkLst>
        </pc:picChg>
      </pc:sldChg>
      <pc:sldChg chg="setBg">
        <pc:chgData name="Ofir Gerbi" userId="144fd1d6-9023-4717-ba4b-343401a376ce" providerId="ADAL" clId="{FF33CBC0-B981-470E-970A-1AD968434727}" dt="2020-12-15T18:10:45.987" v="59"/>
        <pc:sldMkLst>
          <pc:docMk/>
          <pc:sldMk cId="328433030" sldId="292"/>
        </pc:sldMkLst>
      </pc:sldChg>
      <pc:sldChg chg="setBg">
        <pc:chgData name="Ofir Gerbi" userId="144fd1d6-9023-4717-ba4b-343401a376ce" providerId="ADAL" clId="{FF33CBC0-B981-470E-970A-1AD968434727}" dt="2020-12-15T18:10:45.987" v="59"/>
        <pc:sldMkLst>
          <pc:docMk/>
          <pc:sldMk cId="2308495108" sldId="293"/>
        </pc:sldMkLst>
      </pc:sldChg>
      <pc:sldChg chg="addSp delSp modSp mod ord setBg">
        <pc:chgData name="Ofir Gerbi" userId="144fd1d6-9023-4717-ba4b-343401a376ce" providerId="ADAL" clId="{FF33CBC0-B981-470E-970A-1AD968434727}" dt="2020-12-18T16:49:25.077" v="2412" actId="20578"/>
        <pc:sldMkLst>
          <pc:docMk/>
          <pc:sldMk cId="1591847786" sldId="297"/>
        </pc:sldMkLst>
        <pc:spChg chg="add mod">
          <ac:chgData name="Ofir Gerbi" userId="144fd1d6-9023-4717-ba4b-343401a376ce" providerId="ADAL" clId="{FF33CBC0-B981-470E-970A-1AD968434727}" dt="2020-12-18T14:05:09.953" v="1948"/>
          <ac:spMkLst>
            <pc:docMk/>
            <pc:sldMk cId="1591847786" sldId="297"/>
            <ac:spMk id="51" creationId="{D98B62B2-019C-4782-B9C3-800E00AA331E}"/>
          </ac:spMkLst>
        </pc:spChg>
        <pc:spChg chg="del mod">
          <ac:chgData name="Ofir Gerbi" userId="144fd1d6-9023-4717-ba4b-343401a376ce" providerId="ADAL" clId="{FF33CBC0-B981-470E-970A-1AD968434727}" dt="2020-12-18T14:05:09.193" v="1947" actId="478"/>
          <ac:spMkLst>
            <pc:docMk/>
            <pc:sldMk cId="1591847786" sldId="297"/>
            <ac:spMk id="60" creationId="{5E121728-A8C9-463D-80A1-A9E1B91F4860}"/>
          </ac:spMkLst>
        </pc:spChg>
        <pc:spChg chg="del">
          <ac:chgData name="Ofir Gerbi" userId="144fd1d6-9023-4717-ba4b-343401a376ce" providerId="ADAL" clId="{FF33CBC0-B981-470E-970A-1AD968434727}" dt="2020-12-18T14:05:09.193" v="1947" actId="478"/>
          <ac:spMkLst>
            <pc:docMk/>
            <pc:sldMk cId="1591847786" sldId="297"/>
            <ac:spMk id="67" creationId="{93C19F9D-9ED6-4EDE-8C2F-38B8D77D25B0}"/>
          </ac:spMkLst>
        </pc:spChg>
        <pc:spChg chg="del">
          <ac:chgData name="Ofir Gerbi" userId="144fd1d6-9023-4717-ba4b-343401a376ce" providerId="ADAL" clId="{FF33CBC0-B981-470E-970A-1AD968434727}" dt="2020-12-18T14:05:09.193" v="1947" actId="478"/>
          <ac:spMkLst>
            <pc:docMk/>
            <pc:sldMk cId="1591847786" sldId="297"/>
            <ac:spMk id="68" creationId="{1B05F957-C2C1-4B83-8959-831C50DC7664}"/>
          </ac:spMkLst>
        </pc:spChg>
        <pc:spChg chg="add mod">
          <ac:chgData name="Ofir Gerbi" userId="144fd1d6-9023-4717-ba4b-343401a376ce" providerId="ADAL" clId="{FF33CBC0-B981-470E-970A-1AD968434727}" dt="2020-12-18T14:05:09.953" v="1948"/>
          <ac:spMkLst>
            <pc:docMk/>
            <pc:sldMk cId="1591847786" sldId="297"/>
            <ac:spMk id="71" creationId="{16284558-9007-403E-A90E-A61E0966BE53}"/>
          </ac:spMkLst>
        </pc:spChg>
        <pc:spChg chg="add mod">
          <ac:chgData name="Ofir Gerbi" userId="144fd1d6-9023-4717-ba4b-343401a376ce" providerId="ADAL" clId="{FF33CBC0-B981-470E-970A-1AD968434727}" dt="2020-12-18T14:05:09.953" v="1948"/>
          <ac:spMkLst>
            <pc:docMk/>
            <pc:sldMk cId="1591847786" sldId="297"/>
            <ac:spMk id="72" creationId="{C4E69EED-39BA-4411-BE4D-5124B73752D5}"/>
          </ac:spMkLst>
        </pc:spChg>
        <pc:picChg chg="add mod">
          <ac:chgData name="Ofir Gerbi" userId="144fd1d6-9023-4717-ba4b-343401a376ce" providerId="ADAL" clId="{FF33CBC0-B981-470E-970A-1AD968434727}" dt="2020-12-18T14:06:37.033" v="1960" actId="14861"/>
          <ac:picMkLst>
            <pc:docMk/>
            <pc:sldMk cId="1591847786" sldId="297"/>
            <ac:picMk id="50" creationId="{3F8C6AD7-BE6C-44B5-9710-EFA74369AFD6}"/>
          </ac:picMkLst>
        </pc:picChg>
        <pc:picChg chg="add del mod">
          <ac:chgData name="Ofir Gerbi" userId="144fd1d6-9023-4717-ba4b-343401a376ce" providerId="ADAL" clId="{FF33CBC0-B981-470E-970A-1AD968434727}" dt="2020-12-15T18:11:12.777" v="65" actId="21"/>
          <ac:picMkLst>
            <pc:docMk/>
            <pc:sldMk cId="1591847786" sldId="297"/>
            <ac:picMk id="50" creationId="{453FD679-C0D3-4C66-9497-6A9EDCF34D15}"/>
          </ac:picMkLst>
        </pc:picChg>
      </pc:sldChg>
      <pc:sldChg chg="addSp delSp modSp mod ord setBg delAnim modAnim">
        <pc:chgData name="Ofir Gerbi" userId="144fd1d6-9023-4717-ba4b-343401a376ce" providerId="ADAL" clId="{FF33CBC0-B981-470E-970A-1AD968434727}" dt="2020-12-19T17:35:27.121" v="3832" actId="167"/>
        <pc:sldMkLst>
          <pc:docMk/>
          <pc:sldMk cId="274780078" sldId="300"/>
        </pc:sldMkLst>
        <pc:spChg chg="add del mod">
          <ac:chgData name="Ofir Gerbi" userId="144fd1d6-9023-4717-ba4b-343401a376ce" providerId="ADAL" clId="{FF33CBC0-B981-470E-970A-1AD968434727}" dt="2020-12-17T13:57:59.646" v="1199" actId="478"/>
          <ac:spMkLst>
            <pc:docMk/>
            <pc:sldMk cId="274780078" sldId="300"/>
            <ac:spMk id="2" creationId="{36BA7C7F-3290-42B2-98A4-4A9431FD5B9E}"/>
          </ac:spMkLst>
        </pc:spChg>
        <pc:spChg chg="add del">
          <ac:chgData name="Ofir Gerbi" userId="144fd1d6-9023-4717-ba4b-343401a376ce" providerId="ADAL" clId="{FF33CBC0-B981-470E-970A-1AD968434727}" dt="2020-12-15T18:17:50.336" v="129" actId="478"/>
          <ac:spMkLst>
            <pc:docMk/>
            <pc:sldMk cId="274780078" sldId="300"/>
            <ac:spMk id="2" creationId="{83407629-A06B-4CAB-9206-DE247A98D97F}"/>
          </ac:spMkLst>
        </pc:spChg>
        <pc:spChg chg="add del">
          <ac:chgData name="Ofir Gerbi" userId="144fd1d6-9023-4717-ba4b-343401a376ce" providerId="ADAL" clId="{FF33CBC0-B981-470E-970A-1AD968434727}" dt="2020-12-15T18:17:50.336" v="129" actId="478"/>
          <ac:spMkLst>
            <pc:docMk/>
            <pc:sldMk cId="274780078" sldId="300"/>
            <ac:spMk id="5" creationId="{DA0896C8-B8F2-4F32-9875-D381A538C81E}"/>
          </ac:spMkLst>
        </pc:spChg>
        <pc:spChg chg="add del mod">
          <ac:chgData name="Ofir Gerbi" userId="144fd1d6-9023-4717-ba4b-343401a376ce" providerId="ADAL" clId="{FF33CBC0-B981-470E-970A-1AD968434727}" dt="2020-12-15T18:17:51.224" v="130"/>
          <ac:spMkLst>
            <pc:docMk/>
            <pc:sldMk cId="274780078" sldId="300"/>
            <ac:spMk id="50" creationId="{E05374FA-158D-4F60-B226-F6745E37C4FD}"/>
          </ac:spMkLst>
        </pc:spChg>
        <pc:spChg chg="add del mod">
          <ac:chgData name="Ofir Gerbi" userId="144fd1d6-9023-4717-ba4b-343401a376ce" providerId="ADAL" clId="{FF33CBC0-B981-470E-970A-1AD968434727}" dt="2020-12-17T13:57:59.646" v="1199" actId="478"/>
          <ac:spMkLst>
            <pc:docMk/>
            <pc:sldMk cId="274780078" sldId="300"/>
            <ac:spMk id="51" creationId="{D658EF1C-B497-49DE-9728-965406AFA050}"/>
          </ac:spMkLst>
        </pc:spChg>
        <pc:spChg chg="add mod ord">
          <ac:chgData name="Ofir Gerbi" userId="144fd1d6-9023-4717-ba4b-343401a376ce" providerId="ADAL" clId="{FF33CBC0-B981-470E-970A-1AD968434727}" dt="2020-12-19T17:35:27.121" v="3832" actId="167"/>
          <ac:spMkLst>
            <pc:docMk/>
            <pc:sldMk cId="274780078" sldId="300"/>
            <ac:spMk id="60" creationId="{24E4F558-301A-4280-8368-61F259DB48F2}"/>
          </ac:spMkLst>
        </pc:spChg>
        <pc:spChg chg="del mod">
          <ac:chgData name="Ofir Gerbi" userId="144fd1d6-9023-4717-ba4b-343401a376ce" providerId="ADAL" clId="{FF33CBC0-B981-470E-970A-1AD968434727}" dt="2020-12-18T13:57:06.244" v="1778" actId="478"/>
          <ac:spMkLst>
            <pc:docMk/>
            <pc:sldMk cId="274780078" sldId="300"/>
            <ac:spMk id="60" creationId="{5E121728-A8C9-463D-80A1-A9E1B91F4860}"/>
          </ac:spMkLst>
        </pc:spChg>
        <pc:spChg chg="add mod">
          <ac:chgData name="Ofir Gerbi" userId="144fd1d6-9023-4717-ba4b-343401a376ce" providerId="ADAL" clId="{FF33CBC0-B981-470E-970A-1AD968434727}" dt="2020-12-18T13:57:19.703" v="1780" actId="207"/>
          <ac:spMkLst>
            <pc:docMk/>
            <pc:sldMk cId="274780078" sldId="300"/>
            <ac:spMk id="65" creationId="{702996C3-B4DD-4DC9-95DB-F547E743D343}"/>
          </ac:spMkLst>
        </pc:spChg>
        <pc:spChg chg="add del">
          <ac:chgData name="Ofir Gerbi" userId="144fd1d6-9023-4717-ba4b-343401a376ce" providerId="ADAL" clId="{FF33CBC0-B981-470E-970A-1AD968434727}" dt="2020-12-15T18:17:50.336" v="129" actId="478"/>
          <ac:spMkLst>
            <pc:docMk/>
            <pc:sldMk cId="274780078" sldId="300"/>
            <ac:spMk id="65" creationId="{9184D6CF-82AF-44C7-A8B0-E7D376E8BD68}"/>
          </ac:spMkLst>
        </pc:spChg>
        <pc:spChg chg="add del mod">
          <ac:chgData name="Ofir Gerbi" userId="144fd1d6-9023-4717-ba4b-343401a376ce" providerId="ADAL" clId="{FF33CBC0-B981-470E-970A-1AD968434727}" dt="2020-12-17T13:58:01.443" v="1200" actId="478"/>
          <ac:spMkLst>
            <pc:docMk/>
            <pc:sldMk cId="274780078" sldId="300"/>
            <ac:spMk id="65" creationId="{E140BA13-9E6E-4B54-9038-88AD16D59A52}"/>
          </ac:spMkLst>
        </pc:spChg>
        <pc:spChg chg="add del mod">
          <ac:chgData name="Ofir Gerbi" userId="144fd1d6-9023-4717-ba4b-343401a376ce" providerId="ADAL" clId="{FF33CBC0-B981-470E-970A-1AD968434727}" dt="2020-12-17T13:57:59.646" v="1199" actId="478"/>
          <ac:spMkLst>
            <pc:docMk/>
            <pc:sldMk cId="274780078" sldId="300"/>
            <ac:spMk id="71" creationId="{AC9B9EE3-D15A-450C-BB3F-270BAACE114D}"/>
          </ac:spMkLst>
        </pc:spChg>
        <pc:spChg chg="add del mod">
          <ac:chgData name="Ofir Gerbi" userId="144fd1d6-9023-4717-ba4b-343401a376ce" providerId="ADAL" clId="{FF33CBC0-B981-470E-970A-1AD968434727}" dt="2020-12-18T14:05:57.205" v="1954" actId="14861"/>
          <ac:spMkLst>
            <pc:docMk/>
            <pc:sldMk cId="274780078" sldId="300"/>
            <ac:spMk id="72" creationId="{CBF54F55-AE08-4E37-9CBE-22C02ABD26C0}"/>
          </ac:spMkLst>
        </pc:spChg>
        <pc:spChg chg="add mod ord">
          <ac:chgData name="Ofir Gerbi" userId="144fd1d6-9023-4717-ba4b-343401a376ce" providerId="ADAL" clId="{FF33CBC0-B981-470E-970A-1AD968434727}" dt="2020-12-19T17:35:24.946" v="3831" actId="167"/>
          <ac:spMkLst>
            <pc:docMk/>
            <pc:sldMk cId="274780078" sldId="300"/>
            <ac:spMk id="73" creationId="{712849C5-ECB9-4871-8F80-FF017601F63D}"/>
          </ac:spMkLst>
        </pc:spChg>
        <pc:spChg chg="add mod ord">
          <ac:chgData name="Ofir Gerbi" userId="144fd1d6-9023-4717-ba4b-343401a376ce" providerId="ADAL" clId="{FF33CBC0-B981-470E-970A-1AD968434727}" dt="2020-12-19T17:35:24.946" v="3831" actId="167"/>
          <ac:spMkLst>
            <pc:docMk/>
            <pc:sldMk cId="274780078" sldId="300"/>
            <ac:spMk id="74" creationId="{79752D38-9388-4D99-9A90-E0170EC7DF58}"/>
          </ac:spMkLst>
        </pc:spChg>
        <pc:spChg chg="add mod">
          <ac:chgData name="Ofir Gerbi" userId="144fd1d6-9023-4717-ba4b-343401a376ce" providerId="ADAL" clId="{FF33CBC0-B981-470E-970A-1AD968434727}" dt="2020-12-19T17:35:21.052" v="3830"/>
          <ac:spMkLst>
            <pc:docMk/>
            <pc:sldMk cId="274780078" sldId="300"/>
            <ac:spMk id="75" creationId="{ED299311-3A33-4397-9511-E3EC3213D441}"/>
          </ac:spMkLst>
        </pc:spChg>
        <pc:spChg chg="add del mod ord">
          <ac:chgData name="Ofir Gerbi" userId="144fd1d6-9023-4717-ba4b-343401a376ce" providerId="ADAL" clId="{FF33CBC0-B981-470E-970A-1AD968434727}" dt="2020-12-19T17:35:17.974" v="3828" actId="478"/>
          <ac:spMkLst>
            <pc:docMk/>
            <pc:sldMk cId="274780078" sldId="300"/>
            <ac:spMk id="77" creationId="{BCBEC3C9-A227-4904-AF97-B302D91C396B}"/>
          </ac:spMkLst>
        </pc:spChg>
        <pc:spChg chg="add del mod ord">
          <ac:chgData name="Ofir Gerbi" userId="144fd1d6-9023-4717-ba4b-343401a376ce" providerId="ADAL" clId="{FF33CBC0-B981-470E-970A-1AD968434727}" dt="2020-12-19T17:35:17.974" v="3828" actId="478"/>
          <ac:spMkLst>
            <pc:docMk/>
            <pc:sldMk cId="274780078" sldId="300"/>
            <ac:spMk id="78" creationId="{6304B91B-A491-47F3-941B-FF30139E2333}"/>
          </ac:spMkLst>
        </pc:spChg>
        <pc:spChg chg="add del">
          <ac:chgData name="Ofir Gerbi" userId="144fd1d6-9023-4717-ba4b-343401a376ce" providerId="ADAL" clId="{FF33CBC0-B981-470E-970A-1AD968434727}" dt="2020-12-15T18:17:50.336" v="129" actId="478"/>
          <ac:spMkLst>
            <pc:docMk/>
            <pc:sldMk cId="274780078" sldId="300"/>
            <ac:spMk id="79" creationId="{25306E6A-85F0-432F-B1FC-BE74BA0299B5}"/>
          </ac:spMkLst>
        </pc:spChg>
        <pc:spChg chg="add del mod ord">
          <ac:chgData name="Ofir Gerbi" userId="144fd1d6-9023-4717-ba4b-343401a376ce" providerId="ADAL" clId="{FF33CBC0-B981-470E-970A-1AD968434727}" dt="2020-12-19T17:35:17.974" v="3828" actId="478"/>
          <ac:spMkLst>
            <pc:docMk/>
            <pc:sldMk cId="274780078" sldId="300"/>
            <ac:spMk id="79" creationId="{42A21916-9623-4889-A465-85FC8DBFB125}"/>
          </ac:spMkLst>
        </pc:spChg>
        <pc:spChg chg="add del mod">
          <ac:chgData name="Ofir Gerbi" userId="144fd1d6-9023-4717-ba4b-343401a376ce" providerId="ADAL" clId="{FF33CBC0-B981-470E-970A-1AD968434727}" dt="2020-12-19T17:35:20.023" v="3829" actId="478"/>
          <ac:spMkLst>
            <pc:docMk/>
            <pc:sldMk cId="274780078" sldId="300"/>
            <ac:spMk id="80" creationId="{15BE97DB-A7E5-46E7-9C30-90D9332230E5}"/>
          </ac:spMkLst>
        </pc:spChg>
        <pc:spChg chg="add mod">
          <ac:chgData name="Ofir Gerbi" userId="144fd1d6-9023-4717-ba4b-343401a376ce" providerId="ADAL" clId="{FF33CBC0-B981-470E-970A-1AD968434727}" dt="2020-12-19T17:35:21.052" v="3830"/>
          <ac:spMkLst>
            <pc:docMk/>
            <pc:sldMk cId="274780078" sldId="300"/>
            <ac:spMk id="94" creationId="{B5775341-603A-4386-9F9A-220A58CD608D}"/>
          </ac:spMkLst>
        </pc:spChg>
        <pc:picChg chg="add mod">
          <ac:chgData name="Ofir Gerbi" userId="144fd1d6-9023-4717-ba4b-343401a376ce" providerId="ADAL" clId="{FF33CBC0-B981-470E-970A-1AD968434727}" dt="2020-12-18T14:06:25.323" v="1957" actId="14861"/>
          <ac:picMkLst>
            <pc:docMk/>
            <pc:sldMk cId="274780078" sldId="300"/>
            <ac:picMk id="71" creationId="{47202CF0-C399-4AA8-8DD7-1A646086195B}"/>
          </ac:picMkLst>
        </pc:picChg>
        <pc:picChg chg="add del mod">
          <ac:chgData name="Ofir Gerbi" userId="144fd1d6-9023-4717-ba4b-343401a376ce" providerId="ADAL" clId="{FF33CBC0-B981-470E-970A-1AD968434727}" dt="2020-12-17T13:57:59.646" v="1199" actId="478"/>
          <ac:picMkLst>
            <pc:docMk/>
            <pc:sldMk cId="274780078" sldId="300"/>
            <ac:picMk id="73" creationId="{5193CBBB-BA2E-4A52-95F0-4D6382F715F6}"/>
          </ac:picMkLst>
        </pc:picChg>
        <pc:picChg chg="add del mod">
          <ac:chgData name="Ofir Gerbi" userId="144fd1d6-9023-4717-ba4b-343401a376ce" providerId="ADAL" clId="{FF33CBC0-B981-470E-970A-1AD968434727}" dt="2020-12-17T13:27:09.823" v="852" actId="478"/>
          <ac:picMkLst>
            <pc:docMk/>
            <pc:sldMk cId="274780078" sldId="300"/>
            <ac:picMk id="74" creationId="{0817C896-FE2B-42A4-8F79-1AAC297DD552}"/>
          </ac:picMkLst>
        </pc:picChg>
        <pc:picChg chg="add del mod">
          <ac:chgData name="Ofir Gerbi" userId="144fd1d6-9023-4717-ba4b-343401a376ce" providerId="ADAL" clId="{FF33CBC0-B981-470E-970A-1AD968434727}" dt="2020-12-17T13:57:59.646" v="1199" actId="478"/>
          <ac:picMkLst>
            <pc:docMk/>
            <pc:sldMk cId="274780078" sldId="300"/>
            <ac:picMk id="75" creationId="{00C3BEA6-1A85-45A4-86C6-DF24C5A7D57B}"/>
          </ac:picMkLst>
        </pc:picChg>
        <pc:picChg chg="add del mod">
          <ac:chgData name="Ofir Gerbi" userId="144fd1d6-9023-4717-ba4b-343401a376ce" providerId="ADAL" clId="{FF33CBC0-B981-470E-970A-1AD968434727}" dt="2020-12-19T17:35:17.974" v="3828" actId="478"/>
          <ac:picMkLst>
            <pc:docMk/>
            <pc:sldMk cId="274780078" sldId="300"/>
            <ac:picMk id="81" creationId="{7926F024-448F-469A-B37F-D6A670855FFF}"/>
          </ac:picMkLst>
        </pc:picChg>
        <pc:picChg chg="add del mod">
          <ac:chgData name="Ofir Gerbi" userId="144fd1d6-9023-4717-ba4b-343401a376ce" providerId="ADAL" clId="{FF33CBC0-B981-470E-970A-1AD968434727}" dt="2020-12-19T17:35:17.974" v="3828" actId="478"/>
          <ac:picMkLst>
            <pc:docMk/>
            <pc:sldMk cId="274780078" sldId="300"/>
            <ac:picMk id="89" creationId="{A3A051B7-757C-4D32-B204-AC1810686FE5}"/>
          </ac:picMkLst>
        </pc:picChg>
        <pc:picChg chg="add del mod">
          <ac:chgData name="Ofir Gerbi" userId="144fd1d6-9023-4717-ba4b-343401a376ce" providerId="ADAL" clId="{FF33CBC0-B981-470E-970A-1AD968434727}" dt="2020-12-19T17:35:17.974" v="3828" actId="478"/>
          <ac:picMkLst>
            <pc:docMk/>
            <pc:sldMk cId="274780078" sldId="300"/>
            <ac:picMk id="90" creationId="{56E3332F-DB27-45EA-AFF3-3BAAC57A56C6}"/>
          </ac:picMkLst>
        </pc:picChg>
        <pc:picChg chg="add mod">
          <ac:chgData name="Ofir Gerbi" userId="144fd1d6-9023-4717-ba4b-343401a376ce" providerId="ADAL" clId="{FF33CBC0-B981-470E-970A-1AD968434727}" dt="2020-12-19T17:35:21.052" v="3830"/>
          <ac:picMkLst>
            <pc:docMk/>
            <pc:sldMk cId="274780078" sldId="300"/>
            <ac:picMk id="91" creationId="{906BBC02-40D4-4920-A77B-652A50C98C04}"/>
          </ac:picMkLst>
        </pc:picChg>
        <pc:picChg chg="add mod">
          <ac:chgData name="Ofir Gerbi" userId="144fd1d6-9023-4717-ba4b-343401a376ce" providerId="ADAL" clId="{FF33CBC0-B981-470E-970A-1AD968434727}" dt="2020-12-19T17:35:21.052" v="3830"/>
          <ac:picMkLst>
            <pc:docMk/>
            <pc:sldMk cId="274780078" sldId="300"/>
            <ac:picMk id="92" creationId="{DABEF948-1638-45EF-9CC4-40CDD88661FA}"/>
          </ac:picMkLst>
        </pc:picChg>
        <pc:picChg chg="add mod">
          <ac:chgData name="Ofir Gerbi" userId="144fd1d6-9023-4717-ba4b-343401a376ce" providerId="ADAL" clId="{FF33CBC0-B981-470E-970A-1AD968434727}" dt="2020-12-19T17:35:21.052" v="3830"/>
          <ac:picMkLst>
            <pc:docMk/>
            <pc:sldMk cId="274780078" sldId="300"/>
            <ac:picMk id="93" creationId="{D05E9777-6DF0-422F-B33E-D0C322FB0934}"/>
          </ac:picMkLst>
        </pc:picChg>
      </pc:sldChg>
      <pc:sldChg chg="addSp delSp modSp mod ord setBg">
        <pc:chgData name="Ofir Gerbi" userId="144fd1d6-9023-4717-ba4b-343401a376ce" providerId="ADAL" clId="{FF33CBC0-B981-470E-970A-1AD968434727}" dt="2020-12-19T17:35:54.069" v="3836" actId="167"/>
        <pc:sldMkLst>
          <pc:docMk/>
          <pc:sldMk cId="2545229423" sldId="301"/>
        </pc:sldMkLst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2" creationId="{83407629-A06B-4CAB-9206-DE247A98D97F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5" creationId="{DA0896C8-B8F2-4F32-9875-D381A538C81E}"/>
          </ac:spMkLst>
        </pc:spChg>
        <pc:spChg chg="add del mod">
          <ac:chgData name="Ofir Gerbi" userId="144fd1d6-9023-4717-ba4b-343401a376ce" providerId="ADAL" clId="{FF33CBC0-B981-470E-970A-1AD968434727}" dt="2020-12-17T13:57:20.541" v="1190" actId="478"/>
          <ac:spMkLst>
            <pc:docMk/>
            <pc:sldMk cId="2545229423" sldId="301"/>
            <ac:spMk id="50" creationId="{0FEA2158-3C93-4A30-9E47-F743CEBAA0EC}"/>
          </ac:spMkLst>
        </pc:spChg>
        <pc:spChg chg="add del mod">
          <ac:chgData name="Ofir Gerbi" userId="144fd1d6-9023-4717-ba4b-343401a376ce" providerId="ADAL" clId="{FF33CBC0-B981-470E-970A-1AD968434727}" dt="2020-12-17T13:57:20.541" v="1190" actId="478"/>
          <ac:spMkLst>
            <pc:docMk/>
            <pc:sldMk cId="2545229423" sldId="301"/>
            <ac:spMk id="51" creationId="{DC168390-0970-41A5-B54C-6BFD85B5017C}"/>
          </ac:spMkLst>
        </pc:spChg>
        <pc:spChg chg="add del mod">
          <ac:chgData name="Ofir Gerbi" userId="144fd1d6-9023-4717-ba4b-343401a376ce" providerId="ADAL" clId="{FF33CBC0-B981-470E-970A-1AD968434727}" dt="2020-12-17T13:57:22.557" v="1191" actId="478"/>
          <ac:spMkLst>
            <pc:docMk/>
            <pc:sldMk cId="2545229423" sldId="301"/>
            <ac:spMk id="60" creationId="{5D8B8F2D-0639-4EAC-864F-A03237F15B5E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60" creationId="{5E121728-A8C9-463D-80A1-A9E1B91F4860}"/>
          </ac:spMkLst>
        </pc:spChg>
        <pc:spChg chg="add del mod">
          <ac:chgData name="Ofir Gerbi" userId="144fd1d6-9023-4717-ba4b-343401a376ce" providerId="ADAL" clId="{FF33CBC0-B981-470E-970A-1AD968434727}" dt="2020-12-17T13:57:25.119" v="1193"/>
          <ac:spMkLst>
            <pc:docMk/>
            <pc:sldMk cId="2545229423" sldId="301"/>
            <ac:spMk id="61" creationId="{CF87CD4B-0549-494A-A0B3-673651037174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61" creationId="{FDC2E12D-93BE-4942-B658-721BB86EF3A2}"/>
          </ac:spMkLst>
        </pc:spChg>
        <pc:spChg chg="mod">
          <ac:chgData name="Ofir Gerbi" userId="144fd1d6-9023-4717-ba4b-343401a376ce" providerId="ADAL" clId="{FF33CBC0-B981-470E-970A-1AD968434727}" dt="2020-12-18T14:04:32.373" v="1930" actId="14861"/>
          <ac:spMkLst>
            <pc:docMk/>
            <pc:sldMk cId="2545229423" sldId="301"/>
            <ac:spMk id="64" creationId="{C7F12545-8E62-429B-90D3-222CB688E3A1}"/>
          </ac:spMkLst>
        </pc:spChg>
        <pc:spChg chg="add del mod">
          <ac:chgData name="Ofir Gerbi" userId="144fd1d6-9023-4717-ba4b-343401a376ce" providerId="ADAL" clId="{FF33CBC0-B981-470E-970A-1AD968434727}" dt="2020-12-17T13:57:25.119" v="1193"/>
          <ac:spMkLst>
            <pc:docMk/>
            <pc:sldMk cId="2545229423" sldId="301"/>
            <ac:spMk id="65" creationId="{294A7476-F5A9-4355-A177-7BC20F216514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65" creationId="{9184D6CF-82AF-44C7-A8B0-E7D376E8BD68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66" creationId="{0AF382C9-A9B2-427A-949A-D34EE31996B5}"/>
          </ac:spMkLst>
        </pc:spChg>
        <pc:spChg chg="add del mod">
          <ac:chgData name="Ofir Gerbi" userId="144fd1d6-9023-4717-ba4b-343401a376ce" providerId="ADAL" clId="{FF33CBC0-B981-470E-970A-1AD968434727}" dt="2020-12-17T13:57:25.119" v="1193"/>
          <ac:spMkLst>
            <pc:docMk/>
            <pc:sldMk cId="2545229423" sldId="301"/>
            <ac:spMk id="66" creationId="{6DA2B54A-63CC-4405-B059-2D0D8C91C10F}"/>
          </ac:spMkLst>
        </pc:spChg>
        <pc:spChg chg="del mod topLvl">
          <ac:chgData name="Ofir Gerbi" userId="144fd1d6-9023-4717-ba4b-343401a376ce" providerId="ADAL" clId="{FF33CBC0-B981-470E-970A-1AD968434727}" dt="2020-12-19T17:33:48.750" v="3811" actId="478"/>
          <ac:spMkLst>
            <pc:docMk/>
            <pc:sldMk cId="2545229423" sldId="301"/>
            <ac:spMk id="66" creationId="{D78ED347-2306-47D4-9A86-A3622EA24869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67" creationId="{93C19F9D-9ED6-4EDE-8C2F-38B8D77D25B0}"/>
          </ac:spMkLst>
        </pc:spChg>
        <pc:spChg chg="del mod topLvl">
          <ac:chgData name="Ofir Gerbi" userId="144fd1d6-9023-4717-ba4b-343401a376ce" providerId="ADAL" clId="{FF33CBC0-B981-470E-970A-1AD968434727}" dt="2020-12-19T17:33:48.750" v="3811" actId="478"/>
          <ac:spMkLst>
            <pc:docMk/>
            <pc:sldMk cId="2545229423" sldId="301"/>
            <ac:spMk id="67" creationId="{CCD97243-DB36-41F4-9642-5F315AB2FF3F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68" creationId="{1B05F957-C2C1-4B83-8959-831C50DC7664}"/>
          </ac:spMkLst>
        </pc:spChg>
        <pc:spChg chg="mod topLvl">
          <ac:chgData name="Ofir Gerbi" userId="144fd1d6-9023-4717-ba4b-343401a376ce" providerId="ADAL" clId="{FF33CBC0-B981-470E-970A-1AD968434727}" dt="2020-12-18T14:05:38.993" v="1951" actId="14861"/>
          <ac:spMkLst>
            <pc:docMk/>
            <pc:sldMk cId="2545229423" sldId="301"/>
            <ac:spMk id="68" creationId="{785B3669-8E4A-44D8-BB08-2DFE28437E04}"/>
          </ac:spMkLst>
        </pc:spChg>
        <pc:spChg chg="add del mod">
          <ac:chgData name="Ofir Gerbi" userId="144fd1d6-9023-4717-ba4b-343401a376ce" providerId="ADAL" clId="{FF33CBC0-B981-470E-970A-1AD968434727}" dt="2020-12-17T13:57:20.541" v="1190" actId="478"/>
          <ac:spMkLst>
            <pc:docMk/>
            <pc:sldMk cId="2545229423" sldId="301"/>
            <ac:spMk id="71" creationId="{60ABF760-8714-4A36-AA79-6CD73E821CDB}"/>
          </ac:spMkLst>
        </pc:spChg>
        <pc:spChg chg="del mod topLvl">
          <ac:chgData name="Ofir Gerbi" userId="144fd1d6-9023-4717-ba4b-343401a376ce" providerId="ADAL" clId="{FF33CBC0-B981-470E-970A-1AD968434727}" dt="2020-12-19T17:33:48.750" v="3811" actId="478"/>
          <ac:spMkLst>
            <pc:docMk/>
            <pc:sldMk cId="2545229423" sldId="301"/>
            <ac:spMk id="71" creationId="{A1197696-2563-4A6B-8775-C9B3A49A4CB4}"/>
          </ac:spMkLst>
        </pc:spChg>
        <pc:spChg chg="add del mod">
          <ac:chgData name="Ofir Gerbi" userId="144fd1d6-9023-4717-ba4b-343401a376ce" providerId="ADAL" clId="{FF33CBC0-B981-470E-970A-1AD968434727}" dt="2020-12-17T15:18:49.562" v="1217" actId="478"/>
          <ac:spMkLst>
            <pc:docMk/>
            <pc:sldMk cId="2545229423" sldId="301"/>
            <ac:spMk id="72" creationId="{750052CD-A2B0-40A0-A1E6-72F20EB2EDBA}"/>
          </ac:spMkLst>
        </pc:spChg>
        <pc:spChg chg="del mod topLvl">
          <ac:chgData name="Ofir Gerbi" userId="144fd1d6-9023-4717-ba4b-343401a376ce" providerId="ADAL" clId="{FF33CBC0-B981-470E-970A-1AD968434727}" dt="2020-12-19T17:33:50.574" v="3812" actId="478"/>
          <ac:spMkLst>
            <pc:docMk/>
            <pc:sldMk cId="2545229423" sldId="301"/>
            <ac:spMk id="72" creationId="{C7A76DCA-B9A1-426D-8A0A-FF88C5473CE5}"/>
          </ac:spMkLst>
        </pc:spChg>
        <pc:spChg chg="add del mod">
          <ac:chgData name="Ofir Gerbi" userId="144fd1d6-9023-4717-ba4b-343401a376ce" providerId="ADAL" clId="{FF33CBC0-B981-470E-970A-1AD968434727}" dt="2020-12-17T15:18:49.562" v="1217" actId="478"/>
          <ac:spMkLst>
            <pc:docMk/>
            <pc:sldMk cId="2545229423" sldId="301"/>
            <ac:spMk id="73" creationId="{EB3D0678-45E6-46D2-9D78-662DC76CAEEC}"/>
          </ac:spMkLst>
        </pc:spChg>
        <pc:spChg chg="add del mod">
          <ac:chgData name="Ofir Gerbi" userId="144fd1d6-9023-4717-ba4b-343401a376ce" providerId="ADAL" clId="{FF33CBC0-B981-470E-970A-1AD968434727}" dt="2020-12-17T13:57:53.521" v="1197" actId="478"/>
          <ac:spMkLst>
            <pc:docMk/>
            <pc:sldMk cId="2545229423" sldId="301"/>
            <ac:spMk id="74" creationId="{EC2A82CF-23D3-423F-9ED6-0A449A5F505C}"/>
          </ac:spMkLst>
        </pc:spChg>
        <pc:spChg chg="add del mod">
          <ac:chgData name="Ofir Gerbi" userId="144fd1d6-9023-4717-ba4b-343401a376ce" providerId="ADAL" clId="{FF33CBC0-B981-470E-970A-1AD968434727}" dt="2020-12-17T13:57:53.521" v="1197" actId="478"/>
          <ac:spMkLst>
            <pc:docMk/>
            <pc:sldMk cId="2545229423" sldId="301"/>
            <ac:spMk id="75" creationId="{FBE9C642-F40F-4641-BF65-D4490B33D5D7}"/>
          </ac:spMkLst>
        </pc:spChg>
        <pc:spChg chg="add mod">
          <ac:chgData name="Ofir Gerbi" userId="144fd1d6-9023-4717-ba4b-343401a376ce" providerId="ADAL" clId="{FF33CBC0-B981-470E-970A-1AD968434727}" dt="2020-12-18T14:05:38.993" v="1951" actId="14861"/>
          <ac:spMkLst>
            <pc:docMk/>
            <pc:sldMk cId="2545229423" sldId="301"/>
            <ac:spMk id="77" creationId="{34FAE2C7-58A2-4F0F-A134-9B9EFE3115DE}"/>
          </ac:spMkLst>
        </pc:spChg>
        <pc:spChg chg="add del mod">
          <ac:chgData name="Ofir Gerbi" userId="144fd1d6-9023-4717-ba4b-343401a376ce" providerId="ADAL" clId="{FF33CBC0-B981-470E-970A-1AD968434727}" dt="2020-12-18T13:55:16.013" v="1764" actId="478"/>
          <ac:spMkLst>
            <pc:docMk/>
            <pc:sldMk cId="2545229423" sldId="301"/>
            <ac:spMk id="78" creationId="{519A4D7A-5320-4759-8385-7DD92A89023A}"/>
          </ac:spMkLst>
        </pc:spChg>
        <pc:spChg chg="add mod ord">
          <ac:chgData name="Ofir Gerbi" userId="144fd1d6-9023-4717-ba4b-343401a376ce" providerId="ADAL" clId="{FF33CBC0-B981-470E-970A-1AD968434727}" dt="2020-12-19T17:35:42.752" v="3834" actId="167"/>
          <ac:spMkLst>
            <pc:docMk/>
            <pc:sldMk cId="2545229423" sldId="301"/>
            <ac:spMk id="78" creationId="{6AD6CC92-DAB7-48DB-AB2F-84DBE040CC0F}"/>
          </ac:spMkLst>
        </pc:spChg>
        <pc:spChg chg="del">
          <ac:chgData name="Ofir Gerbi" userId="144fd1d6-9023-4717-ba4b-343401a376ce" providerId="ADAL" clId="{FF33CBC0-B981-470E-970A-1AD968434727}" dt="2020-12-15T18:15:54.487" v="107" actId="478"/>
          <ac:spMkLst>
            <pc:docMk/>
            <pc:sldMk cId="2545229423" sldId="301"/>
            <ac:spMk id="79" creationId="{25306E6A-85F0-432F-B1FC-BE74BA0299B5}"/>
          </ac:spMkLst>
        </pc:spChg>
        <pc:spChg chg="add mod">
          <ac:chgData name="Ofir Gerbi" userId="144fd1d6-9023-4717-ba4b-343401a376ce" providerId="ADAL" clId="{FF33CBC0-B981-470E-970A-1AD968434727}" dt="2020-12-18T14:05:38.993" v="1951" actId="14861"/>
          <ac:spMkLst>
            <pc:docMk/>
            <pc:sldMk cId="2545229423" sldId="301"/>
            <ac:spMk id="80" creationId="{335CBCB6-3729-430E-8D76-9C2EDB60ED7E}"/>
          </ac:spMkLst>
        </pc:spChg>
        <pc:spChg chg="add del mod">
          <ac:chgData name="Ofir Gerbi" userId="144fd1d6-9023-4717-ba4b-343401a376ce" providerId="ADAL" clId="{FF33CBC0-B981-470E-970A-1AD968434727}" dt="2020-12-17T13:57:37.626" v="1195"/>
          <ac:spMkLst>
            <pc:docMk/>
            <pc:sldMk cId="2545229423" sldId="301"/>
            <ac:spMk id="81" creationId="{3CFF264E-7B31-4480-8F56-F6BE8BC3CE79}"/>
          </ac:spMkLst>
        </pc:spChg>
        <pc:spChg chg="add mod ord">
          <ac:chgData name="Ofir Gerbi" userId="144fd1d6-9023-4717-ba4b-343401a376ce" providerId="ADAL" clId="{FF33CBC0-B981-470E-970A-1AD968434727}" dt="2020-12-19T17:33:36.713" v="3810" actId="167"/>
          <ac:spMkLst>
            <pc:docMk/>
            <pc:sldMk cId="2545229423" sldId="301"/>
            <ac:spMk id="81" creationId="{5567AF08-A5EA-43EB-AC12-243A48E6CF94}"/>
          </ac:spMkLst>
        </pc:spChg>
        <pc:spChg chg="add mod ord">
          <ac:chgData name="Ofir Gerbi" userId="144fd1d6-9023-4717-ba4b-343401a376ce" providerId="ADAL" clId="{FF33CBC0-B981-470E-970A-1AD968434727}" dt="2020-12-19T17:35:54.069" v="3836" actId="167"/>
          <ac:spMkLst>
            <pc:docMk/>
            <pc:sldMk cId="2545229423" sldId="301"/>
            <ac:spMk id="89" creationId="{1E067F61-86BB-40E8-BC19-1F10D710A535}"/>
          </ac:spMkLst>
        </pc:spChg>
        <pc:spChg chg="add del mod">
          <ac:chgData name="Ofir Gerbi" userId="144fd1d6-9023-4717-ba4b-343401a376ce" providerId="ADAL" clId="{FF33CBC0-B981-470E-970A-1AD968434727}" dt="2020-12-17T13:57:37.626" v="1195"/>
          <ac:spMkLst>
            <pc:docMk/>
            <pc:sldMk cId="2545229423" sldId="301"/>
            <ac:spMk id="89" creationId="{2EDE614A-4464-4947-9EF4-1BEE4EC638F4}"/>
          </ac:spMkLst>
        </pc:spChg>
        <pc:spChg chg="add mod ord">
          <ac:chgData name="Ofir Gerbi" userId="144fd1d6-9023-4717-ba4b-343401a376ce" providerId="ADAL" clId="{FF33CBC0-B981-470E-970A-1AD968434727}" dt="2020-12-19T17:33:36.713" v="3810" actId="167"/>
          <ac:spMkLst>
            <pc:docMk/>
            <pc:sldMk cId="2545229423" sldId="301"/>
            <ac:spMk id="90" creationId="{8F7CA5A0-2E02-4831-8EF1-985EB818ABE0}"/>
          </ac:spMkLst>
        </pc:spChg>
        <pc:spChg chg="add del mod">
          <ac:chgData name="Ofir Gerbi" userId="144fd1d6-9023-4717-ba4b-343401a376ce" providerId="ADAL" clId="{FF33CBC0-B981-470E-970A-1AD968434727}" dt="2020-12-17T13:57:37.626" v="1195"/>
          <ac:spMkLst>
            <pc:docMk/>
            <pc:sldMk cId="2545229423" sldId="301"/>
            <ac:spMk id="90" creationId="{B095E765-BAE5-430D-9CA2-747CD158D966}"/>
          </ac:spMkLst>
        </pc:spChg>
        <pc:spChg chg="add del mod">
          <ac:chgData name="Ofir Gerbi" userId="144fd1d6-9023-4717-ba4b-343401a376ce" providerId="ADAL" clId="{FF33CBC0-B981-470E-970A-1AD968434727}" dt="2020-12-17T13:57:37.626" v="1195"/>
          <ac:spMkLst>
            <pc:docMk/>
            <pc:sldMk cId="2545229423" sldId="301"/>
            <ac:spMk id="91" creationId="{0EA77AD1-2E53-4296-91CA-7E889EE8B39A}"/>
          </ac:spMkLst>
        </pc:spChg>
        <pc:spChg chg="add mod ord">
          <ac:chgData name="Ofir Gerbi" userId="144fd1d6-9023-4717-ba4b-343401a376ce" providerId="ADAL" clId="{FF33CBC0-B981-470E-970A-1AD968434727}" dt="2020-12-19T17:35:51.473" v="3835" actId="167"/>
          <ac:spMkLst>
            <pc:docMk/>
            <pc:sldMk cId="2545229423" sldId="301"/>
            <ac:spMk id="91" creationId="{FA764FF9-7E60-473B-9D28-FABA74DC3328}"/>
          </ac:spMkLst>
        </pc:spChg>
        <pc:spChg chg="add mod">
          <ac:chgData name="Ofir Gerbi" userId="144fd1d6-9023-4717-ba4b-343401a376ce" providerId="ADAL" clId="{FF33CBC0-B981-470E-970A-1AD968434727}" dt="2020-12-19T17:33:19.987" v="3808"/>
          <ac:spMkLst>
            <pc:docMk/>
            <pc:sldMk cId="2545229423" sldId="301"/>
            <ac:spMk id="92" creationId="{0005B1EA-FF94-4209-9598-C39CB0A87925}"/>
          </ac:spMkLst>
        </pc:spChg>
        <pc:spChg chg="add del mod ord">
          <ac:chgData name="Ofir Gerbi" userId="144fd1d6-9023-4717-ba4b-343401a376ce" providerId="ADAL" clId="{FF33CBC0-B981-470E-970A-1AD968434727}" dt="2020-12-19T17:33:15.510" v="3806" actId="478"/>
          <ac:spMkLst>
            <pc:docMk/>
            <pc:sldMk cId="2545229423" sldId="301"/>
            <ac:spMk id="95" creationId="{EDB6458E-40E3-4E63-9A19-7E6813FBC85C}"/>
          </ac:spMkLst>
        </pc:spChg>
        <pc:spChg chg="add del mod ord">
          <ac:chgData name="Ofir Gerbi" userId="144fd1d6-9023-4717-ba4b-343401a376ce" providerId="ADAL" clId="{FF33CBC0-B981-470E-970A-1AD968434727}" dt="2020-12-19T17:33:15.510" v="3806" actId="478"/>
          <ac:spMkLst>
            <pc:docMk/>
            <pc:sldMk cId="2545229423" sldId="301"/>
            <ac:spMk id="97" creationId="{BF73270C-2872-4BEF-BFDC-EBCF481CF335}"/>
          </ac:spMkLst>
        </pc:spChg>
        <pc:spChg chg="add del mod ord">
          <ac:chgData name="Ofir Gerbi" userId="144fd1d6-9023-4717-ba4b-343401a376ce" providerId="ADAL" clId="{FF33CBC0-B981-470E-970A-1AD968434727}" dt="2020-12-19T17:33:15.510" v="3806" actId="478"/>
          <ac:spMkLst>
            <pc:docMk/>
            <pc:sldMk cId="2545229423" sldId="301"/>
            <ac:spMk id="98" creationId="{24238C1C-0D79-4C9B-9A5E-813E491E32A5}"/>
          </ac:spMkLst>
        </pc:spChg>
        <pc:spChg chg="add del mod">
          <ac:chgData name="Ofir Gerbi" userId="144fd1d6-9023-4717-ba4b-343401a376ce" providerId="ADAL" clId="{FF33CBC0-B981-470E-970A-1AD968434727}" dt="2020-12-19T17:33:18.951" v="3807" actId="478"/>
          <ac:spMkLst>
            <pc:docMk/>
            <pc:sldMk cId="2545229423" sldId="301"/>
            <ac:spMk id="99" creationId="{4209F561-7C3D-46BA-8F3D-8398EB13F753}"/>
          </ac:spMkLst>
        </pc:spChg>
        <pc:spChg chg="add del mod ord">
          <ac:chgData name="Ofir Gerbi" userId="144fd1d6-9023-4717-ba4b-343401a376ce" providerId="ADAL" clId="{FF33CBC0-B981-470E-970A-1AD968434727}" dt="2020-12-19T17:33:15.510" v="3806" actId="478"/>
          <ac:spMkLst>
            <pc:docMk/>
            <pc:sldMk cId="2545229423" sldId="301"/>
            <ac:spMk id="111" creationId="{EBA6C423-59EE-4DA2-9003-A7975DC5951C}"/>
          </ac:spMkLst>
        </pc:spChg>
        <pc:spChg chg="add del mod ord">
          <ac:chgData name="Ofir Gerbi" userId="144fd1d6-9023-4717-ba4b-343401a376ce" providerId="ADAL" clId="{FF33CBC0-B981-470E-970A-1AD968434727}" dt="2020-12-19T17:33:15.510" v="3806" actId="478"/>
          <ac:spMkLst>
            <pc:docMk/>
            <pc:sldMk cId="2545229423" sldId="301"/>
            <ac:spMk id="112" creationId="{452D3280-8253-4734-B979-538A03C4C207}"/>
          </ac:spMkLst>
        </pc:spChg>
        <pc:spChg chg="add del mod">
          <ac:chgData name="Ofir Gerbi" userId="144fd1d6-9023-4717-ba4b-343401a376ce" providerId="ADAL" clId="{FF33CBC0-B981-470E-970A-1AD968434727}" dt="2020-12-19T17:33:15.510" v="3806" actId="478"/>
          <ac:spMkLst>
            <pc:docMk/>
            <pc:sldMk cId="2545229423" sldId="301"/>
            <ac:spMk id="113" creationId="{CC09611D-259F-4A7E-8704-6AA7039A0ECE}"/>
          </ac:spMkLst>
        </pc:spChg>
        <pc:spChg chg="add del mod">
          <ac:chgData name="Ofir Gerbi" userId="144fd1d6-9023-4717-ba4b-343401a376ce" providerId="ADAL" clId="{FF33CBC0-B981-470E-970A-1AD968434727}" dt="2020-12-19T17:33:18.951" v="3807" actId="478"/>
          <ac:spMkLst>
            <pc:docMk/>
            <pc:sldMk cId="2545229423" sldId="301"/>
            <ac:spMk id="114" creationId="{67C76A03-27F4-4BC2-B643-CA0E3D3B36E8}"/>
          </ac:spMkLst>
        </pc:spChg>
        <pc:spChg chg="add del mod ord">
          <ac:chgData name="Ofir Gerbi" userId="144fd1d6-9023-4717-ba4b-343401a376ce" providerId="ADAL" clId="{FF33CBC0-B981-470E-970A-1AD968434727}" dt="2020-12-17T15:24:59.765" v="1247" actId="478"/>
          <ac:spMkLst>
            <pc:docMk/>
            <pc:sldMk cId="2545229423" sldId="301"/>
            <ac:spMk id="118" creationId="{406F4E99-990D-48BC-A4BD-6B2E98F79D29}"/>
          </ac:spMkLst>
        </pc:spChg>
        <pc:spChg chg="add mod ord">
          <ac:chgData name="Ofir Gerbi" userId="144fd1d6-9023-4717-ba4b-343401a376ce" providerId="ADAL" clId="{FF33CBC0-B981-470E-970A-1AD968434727}" dt="2020-12-19T17:35:39.877" v="3833" actId="167"/>
          <ac:spMkLst>
            <pc:docMk/>
            <pc:sldMk cId="2545229423" sldId="301"/>
            <ac:spMk id="118" creationId="{F7F7EB72-212F-4FDF-A6E4-D4FB688BA296}"/>
          </ac:spMkLst>
        </pc:spChg>
        <pc:spChg chg="add del mod ord">
          <ac:chgData name="Ofir Gerbi" userId="144fd1d6-9023-4717-ba4b-343401a376ce" providerId="ADAL" clId="{FF33CBC0-B981-470E-970A-1AD968434727}" dt="2020-12-17T15:24:59.765" v="1247" actId="478"/>
          <ac:spMkLst>
            <pc:docMk/>
            <pc:sldMk cId="2545229423" sldId="301"/>
            <ac:spMk id="119" creationId="{DFFD7F77-997B-45BE-83FF-4CC91AE750ED}"/>
          </ac:spMkLst>
        </pc:spChg>
        <pc:spChg chg="add del mod">
          <ac:chgData name="Ofir Gerbi" userId="144fd1d6-9023-4717-ba4b-343401a376ce" providerId="ADAL" clId="{FF33CBC0-B981-470E-970A-1AD968434727}" dt="2020-12-17T15:24:59.765" v="1247" actId="478"/>
          <ac:spMkLst>
            <pc:docMk/>
            <pc:sldMk cId="2545229423" sldId="301"/>
            <ac:spMk id="120" creationId="{411042F5-6EA5-4377-9101-008B8F166EEB}"/>
          </ac:spMkLst>
        </pc:spChg>
        <pc:spChg chg="add del mod">
          <ac:chgData name="Ofir Gerbi" userId="144fd1d6-9023-4717-ba4b-343401a376ce" providerId="ADAL" clId="{FF33CBC0-B981-470E-970A-1AD968434727}" dt="2020-12-17T15:25:02.637" v="1248" actId="478"/>
          <ac:spMkLst>
            <pc:docMk/>
            <pc:sldMk cId="2545229423" sldId="301"/>
            <ac:spMk id="121" creationId="{D4951FC5-914B-4C5F-9F1C-90B1DB8D14B3}"/>
          </ac:spMkLst>
        </pc:spChg>
        <pc:spChg chg="add mod">
          <ac:chgData name="Ofir Gerbi" userId="144fd1d6-9023-4717-ba4b-343401a376ce" providerId="ADAL" clId="{FF33CBC0-B981-470E-970A-1AD968434727}" dt="2020-12-19T17:33:28.233" v="3809"/>
          <ac:spMkLst>
            <pc:docMk/>
            <pc:sldMk cId="2545229423" sldId="301"/>
            <ac:spMk id="123" creationId="{0421A4CA-97B9-4A95-9C0F-B199066809E5}"/>
          </ac:spMkLst>
        </pc:spChg>
        <pc:spChg chg="add mod">
          <ac:chgData name="Ofir Gerbi" userId="144fd1d6-9023-4717-ba4b-343401a376ce" providerId="ADAL" clId="{FF33CBC0-B981-470E-970A-1AD968434727}" dt="2020-12-19T17:33:28.233" v="3809"/>
          <ac:spMkLst>
            <pc:docMk/>
            <pc:sldMk cId="2545229423" sldId="301"/>
            <ac:spMk id="124" creationId="{0E42C974-F627-4D12-B53B-6911BA160D8F}"/>
          </ac:spMkLst>
        </pc:spChg>
        <pc:spChg chg="add mod ord">
          <ac:chgData name="Ofir Gerbi" userId="144fd1d6-9023-4717-ba4b-343401a376ce" providerId="ADAL" clId="{FF33CBC0-B981-470E-970A-1AD968434727}" dt="2020-12-19T17:33:55.640" v="3814" actId="167"/>
          <ac:spMkLst>
            <pc:docMk/>
            <pc:sldMk cId="2545229423" sldId="301"/>
            <ac:spMk id="125" creationId="{7C96FA6E-4289-4C85-9288-73F0A76A0521}"/>
          </ac:spMkLst>
        </pc:spChg>
        <pc:spChg chg="add del mod ord">
          <ac:chgData name="Ofir Gerbi" userId="144fd1d6-9023-4717-ba4b-343401a376ce" providerId="ADAL" clId="{FF33CBC0-B981-470E-970A-1AD968434727}" dt="2020-12-18T13:55:16.013" v="1764" actId="478"/>
          <ac:spMkLst>
            <pc:docMk/>
            <pc:sldMk cId="2545229423" sldId="301"/>
            <ac:spMk id="125" creationId="{8D613B0D-ABB2-47E7-945C-427EC9751D22}"/>
          </ac:spMkLst>
        </pc:spChg>
        <pc:spChg chg="add del mod ord">
          <ac:chgData name="Ofir Gerbi" userId="144fd1d6-9023-4717-ba4b-343401a376ce" providerId="ADAL" clId="{FF33CBC0-B981-470E-970A-1AD968434727}" dt="2020-12-18T13:55:16.013" v="1764" actId="478"/>
          <ac:spMkLst>
            <pc:docMk/>
            <pc:sldMk cId="2545229423" sldId="301"/>
            <ac:spMk id="126" creationId="{151D5C82-4880-41E3-80CC-277FECCABF8F}"/>
          </ac:spMkLst>
        </pc:spChg>
        <pc:spChg chg="add mod ord">
          <ac:chgData name="Ofir Gerbi" userId="144fd1d6-9023-4717-ba4b-343401a376ce" providerId="ADAL" clId="{FF33CBC0-B981-470E-970A-1AD968434727}" dt="2020-12-19T17:33:55.640" v="3814" actId="167"/>
          <ac:spMkLst>
            <pc:docMk/>
            <pc:sldMk cId="2545229423" sldId="301"/>
            <ac:spMk id="126" creationId="{D10C7569-0A52-451B-98AD-16856D3800D2}"/>
          </ac:spMkLst>
        </pc:spChg>
        <pc:spChg chg="add mod">
          <ac:chgData name="Ofir Gerbi" userId="144fd1d6-9023-4717-ba4b-343401a376ce" providerId="ADAL" clId="{FF33CBC0-B981-470E-970A-1AD968434727}" dt="2020-12-19T17:33:51.361" v="3813"/>
          <ac:spMkLst>
            <pc:docMk/>
            <pc:sldMk cId="2545229423" sldId="301"/>
            <ac:spMk id="127" creationId="{A25F0423-36FA-4BB6-B332-EF38080AE56C}"/>
          </ac:spMkLst>
        </pc:spChg>
        <pc:spChg chg="add del mod">
          <ac:chgData name="Ofir Gerbi" userId="144fd1d6-9023-4717-ba4b-343401a376ce" providerId="ADAL" clId="{FF33CBC0-B981-470E-970A-1AD968434727}" dt="2020-12-18T13:55:16.013" v="1764" actId="478"/>
          <ac:spMkLst>
            <pc:docMk/>
            <pc:sldMk cId="2545229423" sldId="301"/>
            <ac:spMk id="127" creationId="{A756E415-BAB2-4AFA-BA59-1872665815FC}"/>
          </ac:spMkLst>
        </pc:spChg>
        <pc:spChg chg="add mod">
          <ac:chgData name="Ofir Gerbi" userId="144fd1d6-9023-4717-ba4b-343401a376ce" providerId="ADAL" clId="{FF33CBC0-B981-470E-970A-1AD968434727}" dt="2020-12-19T17:33:51.361" v="3813"/>
          <ac:spMkLst>
            <pc:docMk/>
            <pc:sldMk cId="2545229423" sldId="301"/>
            <ac:spMk id="128" creationId="{2084CE82-403E-4650-96B6-DDEA832D99B1}"/>
          </ac:spMkLst>
        </pc:spChg>
        <pc:spChg chg="add del mod">
          <ac:chgData name="Ofir Gerbi" userId="144fd1d6-9023-4717-ba4b-343401a376ce" providerId="ADAL" clId="{FF33CBC0-B981-470E-970A-1AD968434727}" dt="2020-12-18T13:55:16.013" v="1764" actId="478"/>
          <ac:spMkLst>
            <pc:docMk/>
            <pc:sldMk cId="2545229423" sldId="301"/>
            <ac:spMk id="131" creationId="{FDCA9350-510C-4E9F-BA13-CC57FB4832DF}"/>
          </ac:spMkLst>
        </pc:spChg>
        <pc:grpChg chg="add del mod">
          <ac:chgData name="Ofir Gerbi" userId="144fd1d6-9023-4717-ba4b-343401a376ce" providerId="ADAL" clId="{FF33CBC0-B981-470E-970A-1AD968434727}" dt="2020-12-18T13:56:22.943" v="1777" actId="165"/>
          <ac:grpSpMkLst>
            <pc:docMk/>
            <pc:sldMk cId="2545229423" sldId="301"/>
            <ac:grpSpMk id="65" creationId="{191BE462-D2B8-4417-9B01-2FF3DBA6BE04}"/>
          </ac:grpSpMkLst>
        </pc:grpChg>
        <pc:picChg chg="add del mod">
          <ac:chgData name="Ofir Gerbi" userId="144fd1d6-9023-4717-ba4b-343401a376ce" providerId="ADAL" clId="{FF33CBC0-B981-470E-970A-1AD968434727}" dt="2020-12-15T18:15:49.839" v="106" actId="478"/>
          <ac:picMkLst>
            <pc:docMk/>
            <pc:sldMk cId="2545229423" sldId="301"/>
            <ac:picMk id="50" creationId="{89797598-B846-49FB-B6D6-1FE3E0FB8ED6}"/>
          </ac:picMkLst>
        </pc:picChg>
        <pc:picChg chg="add del mod">
          <ac:chgData name="Ofir Gerbi" userId="144fd1d6-9023-4717-ba4b-343401a376ce" providerId="ADAL" clId="{FF33CBC0-B981-470E-970A-1AD968434727}" dt="2020-12-17T13:57:25.119" v="1193"/>
          <ac:picMkLst>
            <pc:docMk/>
            <pc:sldMk cId="2545229423" sldId="301"/>
            <ac:picMk id="67" creationId="{70844D9D-98D2-405F-8D0E-166D7F3ED1C5}"/>
          </ac:picMkLst>
        </pc:picChg>
        <pc:picChg chg="add del mod">
          <ac:chgData name="Ofir Gerbi" userId="144fd1d6-9023-4717-ba4b-343401a376ce" providerId="ADAL" clId="{FF33CBC0-B981-470E-970A-1AD968434727}" dt="2020-12-17T13:57:25.119" v="1193"/>
          <ac:picMkLst>
            <pc:docMk/>
            <pc:sldMk cId="2545229423" sldId="301"/>
            <ac:picMk id="68" creationId="{C516C612-F839-45C2-B0A3-96B6B867478E}"/>
          </ac:picMkLst>
        </pc:picChg>
        <pc:picChg chg="del mod topLvl">
          <ac:chgData name="Ofir Gerbi" userId="144fd1d6-9023-4717-ba4b-343401a376ce" providerId="ADAL" clId="{FF33CBC0-B981-470E-970A-1AD968434727}" dt="2020-12-19T17:33:48.750" v="3811" actId="478"/>
          <ac:picMkLst>
            <pc:docMk/>
            <pc:sldMk cId="2545229423" sldId="301"/>
            <ac:picMk id="73" creationId="{0DC4F815-D3D2-4BAD-8BA0-B91E039554B5}"/>
          </ac:picMkLst>
        </pc:picChg>
        <pc:picChg chg="del mod topLvl">
          <ac:chgData name="Ofir Gerbi" userId="144fd1d6-9023-4717-ba4b-343401a376ce" providerId="ADAL" clId="{FF33CBC0-B981-470E-970A-1AD968434727}" dt="2020-12-19T17:33:48.750" v="3811" actId="478"/>
          <ac:picMkLst>
            <pc:docMk/>
            <pc:sldMk cId="2545229423" sldId="301"/>
            <ac:picMk id="74" creationId="{DA54D0D5-1B08-479F-8738-A8C07C17D000}"/>
          </ac:picMkLst>
        </pc:picChg>
        <pc:picChg chg="del mod topLvl">
          <ac:chgData name="Ofir Gerbi" userId="144fd1d6-9023-4717-ba4b-343401a376ce" providerId="ADAL" clId="{FF33CBC0-B981-470E-970A-1AD968434727}" dt="2020-12-19T17:33:48.750" v="3811" actId="478"/>
          <ac:picMkLst>
            <pc:docMk/>
            <pc:sldMk cId="2545229423" sldId="301"/>
            <ac:picMk id="75" creationId="{56F9A117-64F7-4488-8F5C-9352A39543B1}"/>
          </ac:picMkLst>
        </pc:picChg>
        <pc:picChg chg="add mod">
          <ac:chgData name="Ofir Gerbi" userId="144fd1d6-9023-4717-ba4b-343401a376ce" providerId="ADAL" clId="{FF33CBC0-B981-470E-970A-1AD968434727}" dt="2020-12-18T14:06:18.350" v="1955" actId="14861"/>
          <ac:picMkLst>
            <pc:docMk/>
            <pc:sldMk cId="2545229423" sldId="301"/>
            <ac:picMk id="79" creationId="{8B3CB267-3469-4B23-9C1B-FFEC4E76AB60}"/>
          </ac:picMkLst>
        </pc:picChg>
        <pc:picChg chg="add del mod">
          <ac:chgData name="Ofir Gerbi" userId="144fd1d6-9023-4717-ba4b-343401a376ce" providerId="ADAL" clId="{FF33CBC0-B981-470E-970A-1AD968434727}" dt="2020-12-17T13:57:25.119" v="1193"/>
          <ac:picMkLst>
            <pc:docMk/>
            <pc:sldMk cId="2545229423" sldId="301"/>
            <ac:picMk id="79" creationId="{C1B28A0D-EF37-4F2C-A682-83C683487F77}"/>
          </ac:picMkLst>
        </pc:picChg>
        <pc:picChg chg="add del mod">
          <ac:chgData name="Ofir Gerbi" userId="144fd1d6-9023-4717-ba4b-343401a376ce" providerId="ADAL" clId="{FF33CBC0-B981-470E-970A-1AD968434727}" dt="2020-12-17T13:57:37.626" v="1195"/>
          <ac:picMkLst>
            <pc:docMk/>
            <pc:sldMk cId="2545229423" sldId="301"/>
            <ac:picMk id="92" creationId="{BA057822-136A-4A31-8899-D8A9D6B5E075}"/>
          </ac:picMkLst>
        </pc:picChg>
        <pc:picChg chg="add mod">
          <ac:chgData name="Ofir Gerbi" userId="144fd1d6-9023-4717-ba4b-343401a376ce" providerId="ADAL" clId="{FF33CBC0-B981-470E-970A-1AD968434727}" dt="2020-12-19T17:33:19.987" v="3808"/>
          <ac:picMkLst>
            <pc:docMk/>
            <pc:sldMk cId="2545229423" sldId="301"/>
            <ac:picMk id="93" creationId="{66CC8DE5-623C-4001-B915-B6B857AA9C98}"/>
          </ac:picMkLst>
        </pc:picChg>
        <pc:picChg chg="add del mod">
          <ac:chgData name="Ofir Gerbi" userId="144fd1d6-9023-4717-ba4b-343401a376ce" providerId="ADAL" clId="{FF33CBC0-B981-470E-970A-1AD968434727}" dt="2020-12-17T13:57:37.626" v="1195"/>
          <ac:picMkLst>
            <pc:docMk/>
            <pc:sldMk cId="2545229423" sldId="301"/>
            <ac:picMk id="93" creationId="{B636D77D-F2A1-4BB5-81A1-9C4E299D2BCF}"/>
          </ac:picMkLst>
        </pc:picChg>
        <pc:picChg chg="add mod">
          <ac:chgData name="Ofir Gerbi" userId="144fd1d6-9023-4717-ba4b-343401a376ce" providerId="ADAL" clId="{FF33CBC0-B981-470E-970A-1AD968434727}" dt="2020-12-19T17:33:19.987" v="3808"/>
          <ac:picMkLst>
            <pc:docMk/>
            <pc:sldMk cId="2545229423" sldId="301"/>
            <ac:picMk id="94" creationId="{E1F78BAB-EE2F-4A31-8E0A-FA3470AFFEBF}"/>
          </ac:picMkLst>
        </pc:picChg>
        <pc:picChg chg="add del mod">
          <ac:chgData name="Ofir Gerbi" userId="144fd1d6-9023-4717-ba4b-343401a376ce" providerId="ADAL" clId="{FF33CBC0-B981-470E-970A-1AD968434727}" dt="2020-12-17T13:57:37.626" v="1195"/>
          <ac:picMkLst>
            <pc:docMk/>
            <pc:sldMk cId="2545229423" sldId="301"/>
            <ac:picMk id="94" creationId="{E77009E3-DD63-46F3-9950-7A591811B651}"/>
          </ac:picMkLst>
        </pc:picChg>
        <pc:picChg chg="add del mod">
          <ac:chgData name="Ofir Gerbi" userId="144fd1d6-9023-4717-ba4b-343401a376ce" providerId="ADAL" clId="{FF33CBC0-B981-470E-970A-1AD968434727}" dt="2020-12-19T17:33:15.510" v="3806" actId="478"/>
          <ac:picMkLst>
            <pc:docMk/>
            <pc:sldMk cId="2545229423" sldId="301"/>
            <ac:picMk id="100" creationId="{ADA0D2F1-D83F-4257-A2C6-F8308A857126}"/>
          </ac:picMkLst>
        </pc:picChg>
        <pc:picChg chg="add del mod">
          <ac:chgData name="Ofir Gerbi" userId="144fd1d6-9023-4717-ba4b-343401a376ce" providerId="ADAL" clId="{FF33CBC0-B981-470E-970A-1AD968434727}" dt="2020-12-19T17:33:15.510" v="3806" actId="478"/>
          <ac:picMkLst>
            <pc:docMk/>
            <pc:sldMk cId="2545229423" sldId="301"/>
            <ac:picMk id="101" creationId="{C9F983CC-2783-4634-997A-DF01D66EE104}"/>
          </ac:picMkLst>
        </pc:picChg>
        <pc:picChg chg="add del mod">
          <ac:chgData name="Ofir Gerbi" userId="144fd1d6-9023-4717-ba4b-343401a376ce" providerId="ADAL" clId="{FF33CBC0-B981-470E-970A-1AD968434727}" dt="2020-12-19T17:33:15.510" v="3806" actId="478"/>
          <ac:picMkLst>
            <pc:docMk/>
            <pc:sldMk cId="2545229423" sldId="301"/>
            <ac:picMk id="102" creationId="{539789A6-A6E3-4C70-B493-45FFD4BBA05A}"/>
          </ac:picMkLst>
        </pc:picChg>
        <pc:picChg chg="add del mod">
          <ac:chgData name="Ofir Gerbi" userId="144fd1d6-9023-4717-ba4b-343401a376ce" providerId="ADAL" clId="{FF33CBC0-B981-470E-970A-1AD968434727}" dt="2020-12-19T17:33:15.510" v="3806" actId="478"/>
          <ac:picMkLst>
            <pc:docMk/>
            <pc:sldMk cId="2545229423" sldId="301"/>
            <ac:picMk id="115" creationId="{6AB36310-84D7-4BD2-B148-255F6F0B33EA}"/>
          </ac:picMkLst>
        </pc:picChg>
        <pc:picChg chg="add del mod">
          <ac:chgData name="Ofir Gerbi" userId="144fd1d6-9023-4717-ba4b-343401a376ce" providerId="ADAL" clId="{FF33CBC0-B981-470E-970A-1AD968434727}" dt="2020-12-19T17:33:15.510" v="3806" actId="478"/>
          <ac:picMkLst>
            <pc:docMk/>
            <pc:sldMk cId="2545229423" sldId="301"/>
            <ac:picMk id="116" creationId="{FB46495F-B3BE-4AE3-AE5C-511D21B20D70}"/>
          </ac:picMkLst>
        </pc:picChg>
        <pc:picChg chg="add del mod">
          <ac:chgData name="Ofir Gerbi" userId="144fd1d6-9023-4717-ba4b-343401a376ce" providerId="ADAL" clId="{FF33CBC0-B981-470E-970A-1AD968434727}" dt="2020-12-19T17:33:15.510" v="3806" actId="478"/>
          <ac:picMkLst>
            <pc:docMk/>
            <pc:sldMk cId="2545229423" sldId="301"/>
            <ac:picMk id="117" creationId="{A6CE3E9A-D1DB-4045-AE27-54C15CDA51A2}"/>
          </ac:picMkLst>
        </pc:picChg>
        <pc:picChg chg="add mod">
          <ac:chgData name="Ofir Gerbi" userId="144fd1d6-9023-4717-ba4b-343401a376ce" providerId="ADAL" clId="{FF33CBC0-B981-470E-970A-1AD968434727}" dt="2020-12-19T17:33:19.987" v="3808"/>
          <ac:picMkLst>
            <pc:docMk/>
            <pc:sldMk cId="2545229423" sldId="301"/>
            <ac:picMk id="119" creationId="{18F9D2BF-60E6-4BF7-8610-16E62E4E1181}"/>
          </ac:picMkLst>
        </pc:picChg>
        <pc:picChg chg="add mod">
          <ac:chgData name="Ofir Gerbi" userId="144fd1d6-9023-4717-ba4b-343401a376ce" providerId="ADAL" clId="{FF33CBC0-B981-470E-970A-1AD968434727}" dt="2020-12-19T17:33:19.987" v="3808"/>
          <ac:picMkLst>
            <pc:docMk/>
            <pc:sldMk cId="2545229423" sldId="301"/>
            <ac:picMk id="120" creationId="{FB494FB6-2E8D-421E-B396-066DDAF11DAA}"/>
          </ac:picMkLst>
        </pc:picChg>
        <pc:picChg chg="add mod">
          <ac:chgData name="Ofir Gerbi" userId="144fd1d6-9023-4717-ba4b-343401a376ce" providerId="ADAL" clId="{FF33CBC0-B981-470E-970A-1AD968434727}" dt="2020-12-19T17:33:19.987" v="3808"/>
          <ac:picMkLst>
            <pc:docMk/>
            <pc:sldMk cId="2545229423" sldId="301"/>
            <ac:picMk id="121" creationId="{A562B333-7881-4CCF-B323-799953ED0623}"/>
          </ac:picMkLst>
        </pc:picChg>
        <pc:picChg chg="add del mod">
          <ac:chgData name="Ofir Gerbi" userId="144fd1d6-9023-4717-ba4b-343401a376ce" providerId="ADAL" clId="{FF33CBC0-B981-470E-970A-1AD968434727}" dt="2020-12-17T15:24:59.765" v="1247" actId="478"/>
          <ac:picMkLst>
            <pc:docMk/>
            <pc:sldMk cId="2545229423" sldId="301"/>
            <ac:picMk id="122" creationId="{72ACA0CC-BDBC-4F87-90FA-23F43C240015}"/>
          </ac:picMkLst>
        </pc:picChg>
        <pc:picChg chg="add mod">
          <ac:chgData name="Ofir Gerbi" userId="144fd1d6-9023-4717-ba4b-343401a376ce" providerId="ADAL" clId="{FF33CBC0-B981-470E-970A-1AD968434727}" dt="2020-12-19T17:33:19.987" v="3808"/>
          <ac:picMkLst>
            <pc:docMk/>
            <pc:sldMk cId="2545229423" sldId="301"/>
            <ac:picMk id="122" creationId="{FF0DEDEC-4B0C-4F5A-BF43-35B04BE9DB79}"/>
          </ac:picMkLst>
        </pc:picChg>
        <pc:picChg chg="add del mod">
          <ac:chgData name="Ofir Gerbi" userId="144fd1d6-9023-4717-ba4b-343401a376ce" providerId="ADAL" clId="{FF33CBC0-B981-470E-970A-1AD968434727}" dt="2020-12-17T15:24:59.765" v="1247" actId="478"/>
          <ac:picMkLst>
            <pc:docMk/>
            <pc:sldMk cId="2545229423" sldId="301"/>
            <ac:picMk id="123" creationId="{7DB8CDD0-1149-4DB5-85F5-E8DE919D443A}"/>
          </ac:picMkLst>
        </pc:picChg>
        <pc:picChg chg="add del mod">
          <ac:chgData name="Ofir Gerbi" userId="144fd1d6-9023-4717-ba4b-343401a376ce" providerId="ADAL" clId="{FF33CBC0-B981-470E-970A-1AD968434727}" dt="2020-12-17T15:24:59.765" v="1247" actId="478"/>
          <ac:picMkLst>
            <pc:docMk/>
            <pc:sldMk cId="2545229423" sldId="301"/>
            <ac:picMk id="124" creationId="{2F9DA03F-4D93-4EC3-ACB5-22484F0B36A4}"/>
          </ac:picMkLst>
        </pc:picChg>
        <pc:picChg chg="add del mod">
          <ac:chgData name="Ofir Gerbi" userId="144fd1d6-9023-4717-ba4b-343401a376ce" providerId="ADAL" clId="{FF33CBC0-B981-470E-970A-1AD968434727}" dt="2020-12-18T13:55:16.013" v="1764" actId="478"/>
          <ac:picMkLst>
            <pc:docMk/>
            <pc:sldMk cId="2545229423" sldId="301"/>
            <ac:picMk id="128" creationId="{C9E34616-CEC9-4699-A1CB-56B062E9D597}"/>
          </ac:picMkLst>
        </pc:picChg>
        <pc:picChg chg="add mod">
          <ac:chgData name="Ofir Gerbi" userId="144fd1d6-9023-4717-ba4b-343401a376ce" providerId="ADAL" clId="{FF33CBC0-B981-470E-970A-1AD968434727}" dt="2020-12-19T17:33:51.361" v="3813"/>
          <ac:picMkLst>
            <pc:docMk/>
            <pc:sldMk cId="2545229423" sldId="301"/>
            <ac:picMk id="129" creationId="{7B6406F4-F81C-4A8F-81C8-85A57FE7088A}"/>
          </ac:picMkLst>
        </pc:picChg>
        <pc:picChg chg="add del mod">
          <ac:chgData name="Ofir Gerbi" userId="144fd1d6-9023-4717-ba4b-343401a376ce" providerId="ADAL" clId="{FF33CBC0-B981-470E-970A-1AD968434727}" dt="2020-12-18T13:55:16.013" v="1764" actId="478"/>
          <ac:picMkLst>
            <pc:docMk/>
            <pc:sldMk cId="2545229423" sldId="301"/>
            <ac:picMk id="129" creationId="{9E73B3EB-4AE5-48AB-A48A-B2B5B245D3DC}"/>
          </ac:picMkLst>
        </pc:picChg>
        <pc:picChg chg="add mod">
          <ac:chgData name="Ofir Gerbi" userId="144fd1d6-9023-4717-ba4b-343401a376ce" providerId="ADAL" clId="{FF33CBC0-B981-470E-970A-1AD968434727}" dt="2020-12-19T17:33:51.361" v="3813"/>
          <ac:picMkLst>
            <pc:docMk/>
            <pc:sldMk cId="2545229423" sldId="301"/>
            <ac:picMk id="130" creationId="{4007A502-C093-42A7-A4FF-AED3ACE861DF}"/>
          </ac:picMkLst>
        </pc:picChg>
        <pc:picChg chg="add del mod">
          <ac:chgData name="Ofir Gerbi" userId="144fd1d6-9023-4717-ba4b-343401a376ce" providerId="ADAL" clId="{FF33CBC0-B981-470E-970A-1AD968434727}" dt="2020-12-18T13:55:16.013" v="1764" actId="478"/>
          <ac:picMkLst>
            <pc:docMk/>
            <pc:sldMk cId="2545229423" sldId="301"/>
            <ac:picMk id="130" creationId="{BEF63691-3A29-49D9-B72D-79B757F40E25}"/>
          </ac:picMkLst>
        </pc:picChg>
        <pc:picChg chg="add mod">
          <ac:chgData name="Ofir Gerbi" userId="144fd1d6-9023-4717-ba4b-343401a376ce" providerId="ADAL" clId="{FF33CBC0-B981-470E-970A-1AD968434727}" dt="2020-12-19T17:33:51.361" v="3813"/>
          <ac:picMkLst>
            <pc:docMk/>
            <pc:sldMk cId="2545229423" sldId="301"/>
            <ac:picMk id="131" creationId="{FF98331B-41EC-41CB-8036-0DE8165AA573}"/>
          </ac:picMkLst>
        </pc:picChg>
      </pc:sldChg>
      <pc:sldChg chg="addSp delSp modSp mod ord setBg delAnim modAnim">
        <pc:chgData name="Ofir Gerbi" userId="144fd1d6-9023-4717-ba4b-343401a376ce" providerId="ADAL" clId="{FF33CBC0-B981-470E-970A-1AD968434727}" dt="2020-12-19T17:35:05.747" v="3827" actId="167"/>
        <pc:sldMkLst>
          <pc:docMk/>
          <pc:sldMk cId="759168961" sldId="302"/>
        </pc:sldMkLst>
        <pc:spChg chg="del">
          <ac:chgData name="Ofir Gerbi" userId="144fd1d6-9023-4717-ba4b-343401a376ce" providerId="ADAL" clId="{FF33CBC0-B981-470E-970A-1AD968434727}" dt="2020-12-15T18:16:08.447" v="109" actId="478"/>
          <ac:spMkLst>
            <pc:docMk/>
            <pc:sldMk cId="759168961" sldId="302"/>
            <ac:spMk id="2" creationId="{83407629-A06B-4CAB-9206-DE247A98D97F}"/>
          </ac:spMkLst>
        </pc:spChg>
        <pc:spChg chg="del">
          <ac:chgData name="Ofir Gerbi" userId="144fd1d6-9023-4717-ba4b-343401a376ce" providerId="ADAL" clId="{FF33CBC0-B981-470E-970A-1AD968434727}" dt="2020-12-15T18:16:08.447" v="109" actId="478"/>
          <ac:spMkLst>
            <pc:docMk/>
            <pc:sldMk cId="759168961" sldId="302"/>
            <ac:spMk id="5" creationId="{DA0896C8-B8F2-4F32-9875-D381A538C81E}"/>
          </ac:spMkLst>
        </pc:spChg>
        <pc:spChg chg="add del mod">
          <ac:chgData name="Ofir Gerbi" userId="144fd1d6-9023-4717-ba4b-343401a376ce" providerId="ADAL" clId="{FF33CBC0-B981-470E-970A-1AD968434727}" dt="2020-12-17T13:58:15.506" v="1202" actId="478"/>
          <ac:spMkLst>
            <pc:docMk/>
            <pc:sldMk cId="759168961" sldId="302"/>
            <ac:spMk id="50" creationId="{EDA5D06B-5390-4679-8C87-18732C5B4F01}"/>
          </ac:spMkLst>
        </pc:spChg>
        <pc:spChg chg="add del mod">
          <ac:chgData name="Ofir Gerbi" userId="144fd1d6-9023-4717-ba4b-343401a376ce" providerId="ADAL" clId="{FF33CBC0-B981-470E-970A-1AD968434727}" dt="2020-12-17T13:58:15.506" v="1202" actId="478"/>
          <ac:spMkLst>
            <pc:docMk/>
            <pc:sldMk cId="759168961" sldId="302"/>
            <ac:spMk id="51" creationId="{9FD2ADC5-545F-4D56-8554-6DDBFA01A377}"/>
          </ac:spMkLst>
        </pc:spChg>
        <pc:spChg chg="del">
          <ac:chgData name="Ofir Gerbi" userId="144fd1d6-9023-4717-ba4b-343401a376ce" providerId="ADAL" clId="{FF33CBC0-B981-470E-970A-1AD968434727}" dt="2020-12-15T18:16:08.447" v="109" actId="478"/>
          <ac:spMkLst>
            <pc:docMk/>
            <pc:sldMk cId="759168961" sldId="302"/>
            <ac:spMk id="60" creationId="{5E121728-A8C9-463D-80A1-A9E1B91F4860}"/>
          </ac:spMkLst>
        </pc:spChg>
        <pc:spChg chg="add del mod">
          <ac:chgData name="Ofir Gerbi" userId="144fd1d6-9023-4717-ba4b-343401a376ce" providerId="ADAL" clId="{FF33CBC0-B981-470E-970A-1AD968434727}" dt="2020-12-17T13:58:15.506" v="1202" actId="478"/>
          <ac:spMkLst>
            <pc:docMk/>
            <pc:sldMk cId="759168961" sldId="302"/>
            <ac:spMk id="60" creationId="{6EFD2E23-8CB5-4585-B400-DD398FB08835}"/>
          </ac:spMkLst>
        </pc:spChg>
        <pc:spChg chg="mod">
          <ac:chgData name="Ofir Gerbi" userId="144fd1d6-9023-4717-ba4b-343401a376ce" providerId="ADAL" clId="{FF33CBC0-B981-470E-970A-1AD968434727}" dt="2020-12-18T14:05:50.684" v="1953" actId="14861"/>
          <ac:spMkLst>
            <pc:docMk/>
            <pc:sldMk cId="759168961" sldId="302"/>
            <ac:spMk id="61" creationId="{FDC2E12D-93BE-4942-B658-721BB86EF3A2}"/>
          </ac:spMkLst>
        </pc:spChg>
        <pc:spChg chg="add del mod">
          <ac:chgData name="Ofir Gerbi" userId="144fd1d6-9023-4717-ba4b-343401a376ce" providerId="ADAL" clId="{FF33CBC0-B981-470E-970A-1AD968434727}" dt="2020-12-17T13:58:17.685" v="1203" actId="478"/>
          <ac:spMkLst>
            <pc:docMk/>
            <pc:sldMk cId="759168961" sldId="302"/>
            <ac:spMk id="67" creationId="{923341AA-ED4F-4227-91E3-44F55B777F3C}"/>
          </ac:spMkLst>
        </pc:spChg>
        <pc:spChg chg="del">
          <ac:chgData name="Ofir Gerbi" userId="144fd1d6-9023-4717-ba4b-343401a376ce" providerId="ADAL" clId="{FF33CBC0-B981-470E-970A-1AD968434727}" dt="2020-12-15T18:16:08.447" v="109" actId="478"/>
          <ac:spMkLst>
            <pc:docMk/>
            <pc:sldMk cId="759168961" sldId="302"/>
            <ac:spMk id="67" creationId="{93C19F9D-9ED6-4EDE-8C2F-38B8D77D25B0}"/>
          </ac:spMkLst>
        </pc:spChg>
        <pc:spChg chg="del mod topLvl">
          <ac:chgData name="Ofir Gerbi" userId="144fd1d6-9023-4717-ba4b-343401a376ce" providerId="ADAL" clId="{FF33CBC0-B981-470E-970A-1AD968434727}" dt="2020-12-19T17:34:06.039" v="3815" actId="478"/>
          <ac:spMkLst>
            <pc:docMk/>
            <pc:sldMk cId="759168961" sldId="302"/>
            <ac:spMk id="67" creationId="{C91BB0BE-312C-4FF9-800B-5CDCCBB96574}"/>
          </ac:spMkLst>
        </pc:spChg>
        <pc:spChg chg="del">
          <ac:chgData name="Ofir Gerbi" userId="144fd1d6-9023-4717-ba4b-343401a376ce" providerId="ADAL" clId="{FF33CBC0-B981-470E-970A-1AD968434727}" dt="2020-12-15T18:16:08.447" v="109" actId="478"/>
          <ac:spMkLst>
            <pc:docMk/>
            <pc:sldMk cId="759168961" sldId="302"/>
            <ac:spMk id="68" creationId="{1B05F957-C2C1-4B83-8959-831C50DC7664}"/>
          </ac:spMkLst>
        </pc:spChg>
        <pc:spChg chg="del mod topLvl">
          <ac:chgData name="Ofir Gerbi" userId="144fd1d6-9023-4717-ba4b-343401a376ce" providerId="ADAL" clId="{FF33CBC0-B981-470E-970A-1AD968434727}" dt="2020-12-19T17:34:06.039" v="3815" actId="478"/>
          <ac:spMkLst>
            <pc:docMk/>
            <pc:sldMk cId="759168961" sldId="302"/>
            <ac:spMk id="68" creationId="{AA29992E-1760-41F8-9DFF-33F250D20133}"/>
          </ac:spMkLst>
        </pc:spChg>
        <pc:spChg chg="del">
          <ac:chgData name="Ofir Gerbi" userId="144fd1d6-9023-4717-ba4b-343401a376ce" providerId="ADAL" clId="{FF33CBC0-B981-470E-970A-1AD968434727}" dt="2020-12-19T17:34:06.039" v="3815" actId="478"/>
          <ac:spMkLst>
            <pc:docMk/>
            <pc:sldMk cId="759168961" sldId="302"/>
            <ac:spMk id="69" creationId="{B32311EA-64DD-4B8B-B23F-729FDAEAA99E}"/>
          </ac:spMkLst>
        </pc:spChg>
        <pc:spChg chg="mod topLvl">
          <ac:chgData name="Ofir Gerbi" userId="144fd1d6-9023-4717-ba4b-343401a376ce" providerId="ADAL" clId="{FF33CBC0-B981-470E-970A-1AD968434727}" dt="2020-12-18T14:05:45.673" v="1952" actId="14861"/>
          <ac:spMkLst>
            <pc:docMk/>
            <pc:sldMk cId="759168961" sldId="302"/>
            <ac:spMk id="71" creationId="{0FADDC9E-03CA-45CF-9545-8A62BF4B601E}"/>
          </ac:spMkLst>
        </pc:spChg>
        <pc:spChg chg="add del mod">
          <ac:chgData name="Ofir Gerbi" userId="144fd1d6-9023-4717-ba4b-343401a376ce" providerId="ADAL" clId="{FF33CBC0-B981-470E-970A-1AD968434727}" dt="2020-12-17T15:18:28.131" v="1214" actId="478"/>
          <ac:spMkLst>
            <pc:docMk/>
            <pc:sldMk cId="759168961" sldId="302"/>
            <ac:spMk id="71" creationId="{99A1517E-F860-4B1D-8A71-8935CECB14E8}"/>
          </ac:spMkLst>
        </pc:spChg>
        <pc:spChg chg="add del mod">
          <ac:chgData name="Ofir Gerbi" userId="144fd1d6-9023-4717-ba4b-343401a376ce" providerId="ADAL" clId="{FF33CBC0-B981-470E-970A-1AD968434727}" dt="2020-12-17T15:18:28.131" v="1214" actId="478"/>
          <ac:spMkLst>
            <pc:docMk/>
            <pc:sldMk cId="759168961" sldId="302"/>
            <ac:spMk id="72" creationId="{8CB989CE-8F01-41B6-9E0C-BFA3372540FD}"/>
          </ac:spMkLst>
        </pc:spChg>
        <pc:spChg chg="del mod topLvl">
          <ac:chgData name="Ofir Gerbi" userId="144fd1d6-9023-4717-ba4b-343401a376ce" providerId="ADAL" clId="{FF33CBC0-B981-470E-970A-1AD968434727}" dt="2020-12-19T17:34:06.039" v="3815" actId="478"/>
          <ac:spMkLst>
            <pc:docMk/>
            <pc:sldMk cId="759168961" sldId="302"/>
            <ac:spMk id="72" creationId="{9A012D12-A581-4FD4-834C-9570A0D966FD}"/>
          </ac:spMkLst>
        </pc:spChg>
        <pc:spChg chg="add del mod">
          <ac:chgData name="Ofir Gerbi" userId="144fd1d6-9023-4717-ba4b-343401a376ce" providerId="ADAL" clId="{FF33CBC0-B981-470E-970A-1AD968434727}" dt="2020-12-18T14:05:45.673" v="1952" actId="14861"/>
          <ac:spMkLst>
            <pc:docMk/>
            <pc:sldMk cId="759168961" sldId="302"/>
            <ac:spMk id="73" creationId="{568B3E17-349D-418D-90EA-BA2BDF192472}"/>
          </ac:spMkLst>
        </pc:spChg>
        <pc:spChg chg="add del mod">
          <ac:chgData name="Ofir Gerbi" userId="144fd1d6-9023-4717-ba4b-343401a376ce" providerId="ADAL" clId="{FF33CBC0-B981-470E-970A-1AD968434727}" dt="2020-12-18T13:55:20.114" v="1766" actId="478"/>
          <ac:spMkLst>
            <pc:docMk/>
            <pc:sldMk cId="759168961" sldId="302"/>
            <ac:spMk id="74" creationId="{0C5BE43F-ECAD-4B72-9FC5-0745A7A7381E}"/>
          </ac:spMkLst>
        </pc:spChg>
        <pc:spChg chg="add mod ord">
          <ac:chgData name="Ofir Gerbi" userId="144fd1d6-9023-4717-ba4b-343401a376ce" providerId="ADAL" clId="{FF33CBC0-B981-470E-970A-1AD968434727}" dt="2020-12-19T17:34:31.337" v="3822" actId="167"/>
          <ac:spMkLst>
            <pc:docMk/>
            <pc:sldMk cId="759168961" sldId="302"/>
            <ac:spMk id="74" creationId="{74FAE515-350D-40DD-9D97-259940490277}"/>
          </ac:spMkLst>
        </pc:spChg>
        <pc:spChg chg="del mod topLvl">
          <ac:chgData name="Ofir Gerbi" userId="144fd1d6-9023-4717-ba4b-343401a376ce" providerId="ADAL" clId="{FF33CBC0-B981-470E-970A-1AD968434727}" dt="2020-12-19T17:34:07.974" v="3816" actId="478"/>
          <ac:spMkLst>
            <pc:docMk/>
            <pc:sldMk cId="759168961" sldId="302"/>
            <ac:spMk id="75" creationId="{24C3C01D-0166-4830-B10E-5D9041E1E653}"/>
          </ac:spMkLst>
        </pc:spChg>
        <pc:spChg chg="add del mod ord">
          <ac:chgData name="Ofir Gerbi" userId="144fd1d6-9023-4717-ba4b-343401a376ce" providerId="ADAL" clId="{FF33CBC0-B981-470E-970A-1AD968434727}" dt="2020-12-17T15:25:23.786" v="1252" actId="478"/>
          <ac:spMkLst>
            <pc:docMk/>
            <pc:sldMk cId="759168961" sldId="302"/>
            <ac:spMk id="77" creationId="{D2728B76-6BDD-40AD-93B9-B5B3880E4BAA}"/>
          </ac:spMkLst>
        </pc:spChg>
        <pc:spChg chg="add del mod ord">
          <ac:chgData name="Ofir Gerbi" userId="144fd1d6-9023-4717-ba4b-343401a376ce" providerId="ADAL" clId="{FF33CBC0-B981-470E-970A-1AD968434727}" dt="2020-12-17T15:25:23.786" v="1252" actId="478"/>
          <ac:spMkLst>
            <pc:docMk/>
            <pc:sldMk cId="759168961" sldId="302"/>
            <ac:spMk id="78" creationId="{131299F2-465B-4556-AED7-D7B934E4584D}"/>
          </ac:spMkLst>
        </pc:spChg>
        <pc:spChg chg="del">
          <ac:chgData name="Ofir Gerbi" userId="144fd1d6-9023-4717-ba4b-343401a376ce" providerId="ADAL" clId="{FF33CBC0-B981-470E-970A-1AD968434727}" dt="2020-12-15T18:16:08.447" v="109" actId="478"/>
          <ac:spMkLst>
            <pc:docMk/>
            <pc:sldMk cId="759168961" sldId="302"/>
            <ac:spMk id="79" creationId="{25306E6A-85F0-432F-B1FC-BE74BA0299B5}"/>
          </ac:spMkLst>
        </pc:spChg>
        <pc:spChg chg="add del mod">
          <ac:chgData name="Ofir Gerbi" userId="144fd1d6-9023-4717-ba4b-343401a376ce" providerId="ADAL" clId="{FF33CBC0-B981-470E-970A-1AD968434727}" dt="2020-12-17T15:25:23.786" v="1252" actId="478"/>
          <ac:spMkLst>
            <pc:docMk/>
            <pc:sldMk cId="759168961" sldId="302"/>
            <ac:spMk id="79" creationId="{E4963BC0-F659-4D66-9B54-3CC571A45613}"/>
          </ac:spMkLst>
        </pc:spChg>
        <pc:spChg chg="add del mod ord">
          <ac:chgData name="Ofir Gerbi" userId="144fd1d6-9023-4717-ba4b-343401a376ce" providerId="ADAL" clId="{FF33CBC0-B981-470E-970A-1AD968434727}" dt="2020-12-17T15:25:25.382" v="1253" actId="478"/>
          <ac:spMkLst>
            <pc:docMk/>
            <pc:sldMk cId="759168961" sldId="302"/>
            <ac:spMk id="80" creationId="{5678A642-3C87-4791-B088-7F64CAAD6AC8}"/>
          </ac:spMkLst>
        </pc:spChg>
        <pc:spChg chg="add mod ord">
          <ac:chgData name="Ofir Gerbi" userId="144fd1d6-9023-4717-ba4b-343401a376ce" providerId="ADAL" clId="{FF33CBC0-B981-470E-970A-1AD968434727}" dt="2020-12-19T17:34:31.337" v="3822" actId="167"/>
          <ac:spMkLst>
            <pc:docMk/>
            <pc:sldMk cId="759168961" sldId="302"/>
            <ac:spMk id="81" creationId="{2B2C03F6-2E75-405F-AFC0-C93D4C9A913A}"/>
          </ac:spMkLst>
        </pc:spChg>
        <pc:spChg chg="add mod">
          <ac:chgData name="Ofir Gerbi" userId="144fd1d6-9023-4717-ba4b-343401a376ce" providerId="ADAL" clId="{FF33CBC0-B981-470E-970A-1AD968434727}" dt="2020-12-19T17:34:08.932" v="3817"/>
          <ac:spMkLst>
            <pc:docMk/>
            <pc:sldMk cId="759168961" sldId="302"/>
            <ac:spMk id="89" creationId="{0C9E379A-07A6-49F6-9152-DEFC342D1F93}"/>
          </ac:spMkLst>
        </pc:spChg>
        <pc:spChg chg="add mod">
          <ac:chgData name="Ofir Gerbi" userId="144fd1d6-9023-4717-ba4b-343401a376ce" providerId="ADAL" clId="{FF33CBC0-B981-470E-970A-1AD968434727}" dt="2020-12-19T17:34:08.932" v="3817"/>
          <ac:spMkLst>
            <pc:docMk/>
            <pc:sldMk cId="759168961" sldId="302"/>
            <ac:spMk id="90" creationId="{F2627D1F-483C-468F-B543-F72C1D0CF964}"/>
          </ac:spMkLst>
        </pc:spChg>
        <pc:spChg chg="add del mod ord">
          <ac:chgData name="Ofir Gerbi" userId="144fd1d6-9023-4717-ba4b-343401a376ce" providerId="ADAL" clId="{FF33CBC0-B981-470E-970A-1AD968434727}" dt="2020-12-19T17:34:48.102" v="3823" actId="478"/>
          <ac:spMkLst>
            <pc:docMk/>
            <pc:sldMk cId="759168961" sldId="302"/>
            <ac:spMk id="91" creationId="{300E0041-6C20-4255-ADB8-846E4436DB61}"/>
          </ac:spMkLst>
        </pc:spChg>
        <pc:spChg chg="add del mod ord">
          <ac:chgData name="Ofir Gerbi" userId="144fd1d6-9023-4717-ba4b-343401a376ce" providerId="ADAL" clId="{FF33CBC0-B981-470E-970A-1AD968434727}" dt="2020-12-19T17:34:48.102" v="3823" actId="478"/>
          <ac:spMkLst>
            <pc:docMk/>
            <pc:sldMk cId="759168961" sldId="302"/>
            <ac:spMk id="92" creationId="{E2805A6E-1BD3-4898-BC15-2FFCC5F4ADE5}"/>
          </ac:spMkLst>
        </pc:spChg>
        <pc:spChg chg="add del mod">
          <ac:chgData name="Ofir Gerbi" userId="144fd1d6-9023-4717-ba4b-343401a376ce" providerId="ADAL" clId="{FF33CBC0-B981-470E-970A-1AD968434727}" dt="2020-12-19T17:34:48.102" v="3823" actId="478"/>
          <ac:spMkLst>
            <pc:docMk/>
            <pc:sldMk cId="759168961" sldId="302"/>
            <ac:spMk id="93" creationId="{2E43A059-2692-43F3-B504-F32B1392991C}"/>
          </ac:spMkLst>
        </pc:spChg>
        <pc:spChg chg="add del mod">
          <ac:chgData name="Ofir Gerbi" userId="144fd1d6-9023-4717-ba4b-343401a376ce" providerId="ADAL" clId="{FF33CBC0-B981-470E-970A-1AD968434727}" dt="2020-12-19T17:34:48.102" v="3823" actId="478"/>
          <ac:spMkLst>
            <pc:docMk/>
            <pc:sldMk cId="759168961" sldId="302"/>
            <ac:spMk id="98" creationId="{CC784E15-CC15-4783-86BC-4AE91B7E6D74}"/>
          </ac:spMkLst>
        </pc:spChg>
        <pc:spChg chg="add del mod ord">
          <ac:chgData name="Ofir Gerbi" userId="144fd1d6-9023-4717-ba4b-343401a376ce" providerId="ADAL" clId="{FF33CBC0-B981-470E-970A-1AD968434727}" dt="2020-12-18T13:55:20.114" v="1766" actId="478"/>
          <ac:spMkLst>
            <pc:docMk/>
            <pc:sldMk cId="759168961" sldId="302"/>
            <ac:spMk id="99" creationId="{DB9DC795-1EA3-40C2-949F-3A8068509302}"/>
          </ac:spMkLst>
        </pc:spChg>
        <pc:spChg chg="add del mod ord">
          <ac:chgData name="Ofir Gerbi" userId="144fd1d6-9023-4717-ba4b-343401a376ce" providerId="ADAL" clId="{FF33CBC0-B981-470E-970A-1AD968434727}" dt="2020-12-18T13:55:20.114" v="1766" actId="478"/>
          <ac:spMkLst>
            <pc:docMk/>
            <pc:sldMk cId="759168961" sldId="302"/>
            <ac:spMk id="100" creationId="{2334A48E-B042-41A3-81DC-9C5E308FFD73}"/>
          </ac:spMkLst>
        </pc:spChg>
        <pc:spChg chg="add del mod">
          <ac:chgData name="Ofir Gerbi" userId="144fd1d6-9023-4717-ba4b-343401a376ce" providerId="ADAL" clId="{FF33CBC0-B981-470E-970A-1AD968434727}" dt="2020-12-18T13:55:20.114" v="1766" actId="478"/>
          <ac:spMkLst>
            <pc:docMk/>
            <pc:sldMk cId="759168961" sldId="302"/>
            <ac:spMk id="101" creationId="{D6F9D4C3-03C2-4669-880E-23E0381F7038}"/>
          </ac:spMkLst>
        </pc:spChg>
        <pc:spChg chg="add del mod">
          <ac:chgData name="Ofir Gerbi" userId="144fd1d6-9023-4717-ba4b-343401a376ce" providerId="ADAL" clId="{FF33CBC0-B981-470E-970A-1AD968434727}" dt="2020-12-19T17:34:17.394" v="3819"/>
          <ac:spMkLst>
            <pc:docMk/>
            <pc:sldMk cId="759168961" sldId="302"/>
            <ac:spMk id="102" creationId="{4935B596-611B-416B-9391-E6C2B25617B9}"/>
          </ac:spMkLst>
        </pc:spChg>
        <pc:spChg chg="add mod">
          <ac:chgData name="Ofir Gerbi" userId="144fd1d6-9023-4717-ba4b-343401a376ce" providerId="ADAL" clId="{FF33CBC0-B981-470E-970A-1AD968434727}" dt="2020-12-19T17:34:20.338" v="3821"/>
          <ac:spMkLst>
            <pc:docMk/>
            <pc:sldMk cId="759168961" sldId="302"/>
            <ac:spMk id="113" creationId="{2226FAB1-523E-403F-ABBE-B1251E9ABD01}"/>
          </ac:spMkLst>
        </pc:spChg>
        <pc:spChg chg="add del mod">
          <ac:chgData name="Ofir Gerbi" userId="144fd1d6-9023-4717-ba4b-343401a376ce" providerId="ADAL" clId="{FF33CBC0-B981-470E-970A-1AD968434727}" dt="2020-12-18T13:55:20.114" v="1766" actId="478"/>
          <ac:spMkLst>
            <pc:docMk/>
            <pc:sldMk cId="759168961" sldId="302"/>
            <ac:spMk id="113" creationId="{B310CEC0-15DE-480D-8A73-ECB4E4BD7EFD}"/>
          </ac:spMkLst>
        </pc:spChg>
        <pc:spChg chg="add mod ord">
          <ac:chgData name="Ofir Gerbi" userId="144fd1d6-9023-4717-ba4b-343401a376ce" providerId="ADAL" clId="{FF33CBC0-B981-470E-970A-1AD968434727}" dt="2020-12-19T17:34:59.289" v="3826" actId="167"/>
          <ac:spMkLst>
            <pc:docMk/>
            <pc:sldMk cId="759168961" sldId="302"/>
            <ac:spMk id="116" creationId="{3B257647-2CBD-4782-9934-CA6FF696B414}"/>
          </ac:spMkLst>
        </pc:spChg>
        <pc:spChg chg="add mod ord">
          <ac:chgData name="Ofir Gerbi" userId="144fd1d6-9023-4717-ba4b-343401a376ce" providerId="ADAL" clId="{FF33CBC0-B981-470E-970A-1AD968434727}" dt="2020-12-19T17:35:05.747" v="3827" actId="167"/>
          <ac:spMkLst>
            <pc:docMk/>
            <pc:sldMk cId="759168961" sldId="302"/>
            <ac:spMk id="117" creationId="{B5E01CA6-6DD7-4B91-A90E-3C0D0774ED5A}"/>
          </ac:spMkLst>
        </pc:spChg>
        <pc:spChg chg="add mod ord">
          <ac:chgData name="Ofir Gerbi" userId="144fd1d6-9023-4717-ba4b-343401a376ce" providerId="ADAL" clId="{FF33CBC0-B981-470E-970A-1AD968434727}" dt="2020-12-19T17:34:59.289" v="3826" actId="167"/>
          <ac:spMkLst>
            <pc:docMk/>
            <pc:sldMk cId="759168961" sldId="302"/>
            <ac:spMk id="118" creationId="{458C4158-8C75-4B8D-BE8D-148110583B5D}"/>
          </ac:spMkLst>
        </pc:spChg>
        <pc:spChg chg="add mod">
          <ac:chgData name="Ofir Gerbi" userId="144fd1d6-9023-4717-ba4b-343401a376ce" providerId="ADAL" clId="{FF33CBC0-B981-470E-970A-1AD968434727}" dt="2020-12-19T17:34:55.746" v="3825"/>
          <ac:spMkLst>
            <pc:docMk/>
            <pc:sldMk cId="759168961" sldId="302"/>
            <ac:spMk id="122" creationId="{8A40EF9F-8560-4DF4-898D-5116AFFFDF9C}"/>
          </ac:spMkLst>
        </pc:spChg>
        <pc:grpChg chg="add del mod">
          <ac:chgData name="Ofir Gerbi" userId="144fd1d6-9023-4717-ba4b-343401a376ce" providerId="ADAL" clId="{FF33CBC0-B981-470E-970A-1AD968434727}" dt="2020-12-18T13:57:31.973" v="1781" actId="165"/>
          <ac:grpSpMkLst>
            <pc:docMk/>
            <pc:sldMk cId="759168961" sldId="302"/>
            <ac:grpSpMk id="60" creationId="{5DFFA034-A1BE-415D-896A-C0D91F366E88}"/>
          </ac:grpSpMkLst>
        </pc:grpChg>
        <pc:picChg chg="add del mod">
          <ac:chgData name="Ofir Gerbi" userId="144fd1d6-9023-4717-ba4b-343401a376ce" providerId="ADAL" clId="{FF33CBC0-B981-470E-970A-1AD968434727}" dt="2020-12-17T13:58:15.506" v="1202" actId="478"/>
          <ac:picMkLst>
            <pc:docMk/>
            <pc:sldMk cId="759168961" sldId="302"/>
            <ac:picMk id="68" creationId="{A77EA276-D2A1-4FCD-A325-D4D1F972F2FE}"/>
          </ac:picMkLst>
        </pc:picChg>
        <pc:picChg chg="add del mod">
          <ac:chgData name="Ofir Gerbi" userId="144fd1d6-9023-4717-ba4b-343401a376ce" providerId="ADAL" clId="{FF33CBC0-B981-470E-970A-1AD968434727}" dt="2020-12-17T13:58:15.506" v="1202" actId="478"/>
          <ac:picMkLst>
            <pc:docMk/>
            <pc:sldMk cId="759168961" sldId="302"/>
            <ac:picMk id="75" creationId="{04008727-53C4-49B7-8D0C-2209C9DE392F}"/>
          </ac:picMkLst>
        </pc:picChg>
        <pc:picChg chg="del mod topLvl">
          <ac:chgData name="Ofir Gerbi" userId="144fd1d6-9023-4717-ba4b-343401a376ce" providerId="ADAL" clId="{FF33CBC0-B981-470E-970A-1AD968434727}" dt="2020-12-19T17:34:06.039" v="3815" actId="478"/>
          <ac:picMkLst>
            <pc:docMk/>
            <pc:sldMk cId="759168961" sldId="302"/>
            <ac:picMk id="77" creationId="{91A7B44C-7505-4575-9F66-C725BB20D481}"/>
          </ac:picMkLst>
        </pc:picChg>
        <pc:picChg chg="del mod topLvl">
          <ac:chgData name="Ofir Gerbi" userId="144fd1d6-9023-4717-ba4b-343401a376ce" providerId="ADAL" clId="{FF33CBC0-B981-470E-970A-1AD968434727}" dt="2020-12-19T17:34:06.039" v="3815" actId="478"/>
          <ac:picMkLst>
            <pc:docMk/>
            <pc:sldMk cId="759168961" sldId="302"/>
            <ac:picMk id="78" creationId="{32635D40-FBD0-4B3A-96E1-ACA2E88D49EE}"/>
          </ac:picMkLst>
        </pc:picChg>
        <pc:picChg chg="del mod topLvl">
          <ac:chgData name="Ofir Gerbi" userId="144fd1d6-9023-4717-ba4b-343401a376ce" providerId="ADAL" clId="{FF33CBC0-B981-470E-970A-1AD968434727}" dt="2020-12-19T17:34:06.039" v="3815" actId="478"/>
          <ac:picMkLst>
            <pc:docMk/>
            <pc:sldMk cId="759168961" sldId="302"/>
            <ac:picMk id="79" creationId="{8D152546-6C8A-4807-B6CE-4D245CEF6BCD}"/>
          </ac:picMkLst>
        </pc:picChg>
        <pc:picChg chg="add mod">
          <ac:chgData name="Ofir Gerbi" userId="144fd1d6-9023-4717-ba4b-343401a376ce" providerId="ADAL" clId="{FF33CBC0-B981-470E-970A-1AD968434727}" dt="2020-12-18T14:06:22.073" v="1956" actId="14861"/>
          <ac:picMkLst>
            <pc:docMk/>
            <pc:sldMk cId="759168961" sldId="302"/>
            <ac:picMk id="80" creationId="{03277E71-642E-4C3A-A616-951F504256B9}"/>
          </ac:picMkLst>
        </pc:picChg>
        <pc:picChg chg="add del mod">
          <ac:chgData name="Ofir Gerbi" userId="144fd1d6-9023-4717-ba4b-343401a376ce" providerId="ADAL" clId="{FF33CBC0-B981-470E-970A-1AD968434727}" dt="2020-12-17T15:25:23.786" v="1252" actId="478"/>
          <ac:picMkLst>
            <pc:docMk/>
            <pc:sldMk cId="759168961" sldId="302"/>
            <ac:picMk id="81" creationId="{1CE850EA-7397-475B-AE65-9B7463172EA6}"/>
          </ac:picMkLst>
        </pc:picChg>
        <pc:picChg chg="add del mod">
          <ac:chgData name="Ofir Gerbi" userId="144fd1d6-9023-4717-ba4b-343401a376ce" providerId="ADAL" clId="{FF33CBC0-B981-470E-970A-1AD968434727}" dt="2020-12-17T15:25:23.786" v="1252" actId="478"/>
          <ac:picMkLst>
            <pc:docMk/>
            <pc:sldMk cId="759168961" sldId="302"/>
            <ac:picMk id="89" creationId="{7AE81C1E-EB56-47E6-A30B-4CAF218C15CA}"/>
          </ac:picMkLst>
        </pc:picChg>
        <pc:picChg chg="add del mod">
          <ac:chgData name="Ofir Gerbi" userId="144fd1d6-9023-4717-ba4b-343401a376ce" providerId="ADAL" clId="{FF33CBC0-B981-470E-970A-1AD968434727}" dt="2020-12-17T15:25:23.786" v="1252" actId="478"/>
          <ac:picMkLst>
            <pc:docMk/>
            <pc:sldMk cId="759168961" sldId="302"/>
            <ac:picMk id="90" creationId="{49EF8404-F819-4A8B-828A-0E335C03A96B}"/>
          </ac:picMkLst>
        </pc:picChg>
        <pc:picChg chg="add del mod">
          <ac:chgData name="Ofir Gerbi" userId="144fd1d6-9023-4717-ba4b-343401a376ce" providerId="ADAL" clId="{FF33CBC0-B981-470E-970A-1AD968434727}" dt="2020-12-19T17:34:48.102" v="3823" actId="478"/>
          <ac:picMkLst>
            <pc:docMk/>
            <pc:sldMk cId="759168961" sldId="302"/>
            <ac:picMk id="94" creationId="{C440EE8E-B4F6-44C6-920E-236E9834A2F9}"/>
          </ac:picMkLst>
        </pc:picChg>
        <pc:picChg chg="add del mod">
          <ac:chgData name="Ofir Gerbi" userId="144fd1d6-9023-4717-ba4b-343401a376ce" providerId="ADAL" clId="{FF33CBC0-B981-470E-970A-1AD968434727}" dt="2020-12-19T17:34:48.102" v="3823" actId="478"/>
          <ac:picMkLst>
            <pc:docMk/>
            <pc:sldMk cId="759168961" sldId="302"/>
            <ac:picMk id="95" creationId="{DFAD06CA-6299-4242-8085-9C4587573F7D}"/>
          </ac:picMkLst>
        </pc:picChg>
        <pc:picChg chg="add del mod">
          <ac:chgData name="Ofir Gerbi" userId="144fd1d6-9023-4717-ba4b-343401a376ce" providerId="ADAL" clId="{FF33CBC0-B981-470E-970A-1AD968434727}" dt="2020-12-19T17:34:48.102" v="3823" actId="478"/>
          <ac:picMkLst>
            <pc:docMk/>
            <pc:sldMk cId="759168961" sldId="302"/>
            <ac:picMk id="97" creationId="{D697EE62-6618-4250-A979-64AC9D42B6FC}"/>
          </ac:picMkLst>
        </pc:picChg>
        <pc:picChg chg="add del mod">
          <ac:chgData name="Ofir Gerbi" userId="144fd1d6-9023-4717-ba4b-343401a376ce" providerId="ADAL" clId="{FF33CBC0-B981-470E-970A-1AD968434727}" dt="2020-12-19T17:34:19.558" v="3820" actId="478"/>
          <ac:picMkLst>
            <pc:docMk/>
            <pc:sldMk cId="759168961" sldId="302"/>
            <ac:picMk id="99" creationId="{17268274-692C-4FDE-9EE3-1519036B8476}"/>
          </ac:picMkLst>
        </pc:picChg>
        <pc:picChg chg="add del mod">
          <ac:chgData name="Ofir Gerbi" userId="144fd1d6-9023-4717-ba4b-343401a376ce" providerId="ADAL" clId="{FF33CBC0-B981-470E-970A-1AD968434727}" dt="2020-12-19T17:34:19.558" v="3820" actId="478"/>
          <ac:picMkLst>
            <pc:docMk/>
            <pc:sldMk cId="759168961" sldId="302"/>
            <ac:picMk id="100" creationId="{3CB7FDFF-C790-411B-AE6B-87B9DB597EF5}"/>
          </ac:picMkLst>
        </pc:picChg>
        <pc:picChg chg="add mod">
          <ac:chgData name="Ofir Gerbi" userId="144fd1d6-9023-4717-ba4b-343401a376ce" providerId="ADAL" clId="{FF33CBC0-B981-470E-970A-1AD968434727}" dt="2020-12-19T17:34:08.932" v="3817"/>
          <ac:picMkLst>
            <pc:docMk/>
            <pc:sldMk cId="759168961" sldId="302"/>
            <ac:picMk id="101" creationId="{CC35A34E-56B6-484A-A76E-09A2FDA82C3C}"/>
          </ac:picMkLst>
        </pc:picChg>
        <pc:picChg chg="add del mod">
          <ac:chgData name="Ofir Gerbi" userId="144fd1d6-9023-4717-ba4b-343401a376ce" providerId="ADAL" clId="{FF33CBC0-B981-470E-970A-1AD968434727}" dt="2020-12-18T13:55:20.114" v="1766" actId="478"/>
          <ac:picMkLst>
            <pc:docMk/>
            <pc:sldMk cId="759168961" sldId="302"/>
            <ac:picMk id="102" creationId="{865950F9-C733-4B2E-BBD8-0F5D12A72DCF}"/>
          </ac:picMkLst>
        </pc:picChg>
        <pc:picChg chg="add del mod">
          <ac:chgData name="Ofir Gerbi" userId="144fd1d6-9023-4717-ba4b-343401a376ce" providerId="ADAL" clId="{FF33CBC0-B981-470E-970A-1AD968434727}" dt="2020-12-19T17:34:17.394" v="3819"/>
          <ac:picMkLst>
            <pc:docMk/>
            <pc:sldMk cId="759168961" sldId="302"/>
            <ac:picMk id="111" creationId="{3982A58F-47B0-4690-A71D-C261BA7290F3}"/>
          </ac:picMkLst>
        </pc:picChg>
        <pc:picChg chg="add del mod">
          <ac:chgData name="Ofir Gerbi" userId="144fd1d6-9023-4717-ba4b-343401a376ce" providerId="ADAL" clId="{FF33CBC0-B981-470E-970A-1AD968434727}" dt="2020-12-18T13:55:20.114" v="1766" actId="478"/>
          <ac:picMkLst>
            <pc:docMk/>
            <pc:sldMk cId="759168961" sldId="302"/>
            <ac:picMk id="111" creationId="{9D82BEE8-06CD-408F-BCC7-767C1694055E}"/>
          </ac:picMkLst>
        </pc:picChg>
        <pc:picChg chg="add del mod">
          <ac:chgData name="Ofir Gerbi" userId="144fd1d6-9023-4717-ba4b-343401a376ce" providerId="ADAL" clId="{FF33CBC0-B981-470E-970A-1AD968434727}" dt="2020-12-18T13:55:20.114" v="1766" actId="478"/>
          <ac:picMkLst>
            <pc:docMk/>
            <pc:sldMk cId="759168961" sldId="302"/>
            <ac:picMk id="112" creationId="{4B9EE65E-8D8E-428E-A1C4-56F6823BAFBF}"/>
          </ac:picMkLst>
        </pc:picChg>
        <pc:picChg chg="add del mod">
          <ac:chgData name="Ofir Gerbi" userId="144fd1d6-9023-4717-ba4b-343401a376ce" providerId="ADAL" clId="{FF33CBC0-B981-470E-970A-1AD968434727}" dt="2020-12-19T17:34:17.394" v="3819"/>
          <ac:picMkLst>
            <pc:docMk/>
            <pc:sldMk cId="759168961" sldId="302"/>
            <ac:picMk id="112" creationId="{C66147D9-D325-4FBF-99B7-2BB1F13C4810}"/>
          </ac:picMkLst>
        </pc:picChg>
        <pc:picChg chg="add mod">
          <ac:chgData name="Ofir Gerbi" userId="144fd1d6-9023-4717-ba4b-343401a376ce" providerId="ADAL" clId="{FF33CBC0-B981-470E-970A-1AD968434727}" dt="2020-12-19T17:34:20.338" v="3821"/>
          <ac:picMkLst>
            <pc:docMk/>
            <pc:sldMk cId="759168961" sldId="302"/>
            <ac:picMk id="114" creationId="{093876A0-D7CA-4CB1-8ED4-B1235E196199}"/>
          </ac:picMkLst>
        </pc:picChg>
        <pc:picChg chg="add mod">
          <ac:chgData name="Ofir Gerbi" userId="144fd1d6-9023-4717-ba4b-343401a376ce" providerId="ADAL" clId="{FF33CBC0-B981-470E-970A-1AD968434727}" dt="2020-12-19T17:34:20.338" v="3821"/>
          <ac:picMkLst>
            <pc:docMk/>
            <pc:sldMk cId="759168961" sldId="302"/>
            <ac:picMk id="115" creationId="{3BD40038-65B1-4218-ADEA-21350A496AB8}"/>
          </ac:picMkLst>
        </pc:picChg>
        <pc:picChg chg="add mod">
          <ac:chgData name="Ofir Gerbi" userId="144fd1d6-9023-4717-ba4b-343401a376ce" providerId="ADAL" clId="{FF33CBC0-B981-470E-970A-1AD968434727}" dt="2020-12-19T17:34:49.019" v="3824"/>
          <ac:picMkLst>
            <pc:docMk/>
            <pc:sldMk cId="759168961" sldId="302"/>
            <ac:picMk id="119" creationId="{97E653B0-225E-4ABD-AA4D-DA608636DD50}"/>
          </ac:picMkLst>
        </pc:picChg>
        <pc:picChg chg="add mod">
          <ac:chgData name="Ofir Gerbi" userId="144fd1d6-9023-4717-ba4b-343401a376ce" providerId="ADAL" clId="{FF33CBC0-B981-470E-970A-1AD968434727}" dt="2020-12-19T17:34:49.019" v="3824"/>
          <ac:picMkLst>
            <pc:docMk/>
            <pc:sldMk cId="759168961" sldId="302"/>
            <ac:picMk id="120" creationId="{48F7A55E-2CF1-4C20-B89A-2878E2D22AD8}"/>
          </ac:picMkLst>
        </pc:picChg>
        <pc:picChg chg="add mod">
          <ac:chgData name="Ofir Gerbi" userId="144fd1d6-9023-4717-ba4b-343401a376ce" providerId="ADAL" clId="{FF33CBC0-B981-470E-970A-1AD968434727}" dt="2020-12-19T17:34:49.019" v="3824"/>
          <ac:picMkLst>
            <pc:docMk/>
            <pc:sldMk cId="759168961" sldId="302"/>
            <ac:picMk id="121" creationId="{A11E6E91-FFCA-45ED-A727-7DDC6F8458A1}"/>
          </ac:picMkLst>
        </pc:picChg>
      </pc:sldChg>
      <pc:sldChg chg="addSp delSp modSp mod ord setBg">
        <pc:chgData name="Ofir Gerbi" userId="144fd1d6-9023-4717-ba4b-343401a376ce" providerId="ADAL" clId="{FF33CBC0-B981-470E-970A-1AD968434727}" dt="2020-12-19T15:31:32.654" v="3788" actId="1076"/>
        <pc:sldMkLst>
          <pc:docMk/>
          <pc:sldMk cId="1946572592" sldId="303"/>
        </pc:sldMkLst>
        <pc:spChg chg="mod">
          <ac:chgData name="Ofir Gerbi" userId="144fd1d6-9023-4717-ba4b-343401a376ce" providerId="ADAL" clId="{FF33CBC0-B981-470E-970A-1AD968434727}" dt="2020-12-18T14:05:27.803" v="1949" actId="14861"/>
          <ac:spMkLst>
            <pc:docMk/>
            <pc:sldMk cId="1946572592" sldId="303"/>
            <ac:spMk id="2" creationId="{83407629-A06B-4CAB-9206-DE247A98D97F}"/>
          </ac:spMkLst>
        </pc:spChg>
        <pc:spChg chg="mod ord">
          <ac:chgData name="Ofir Gerbi" userId="144fd1d6-9023-4717-ba4b-343401a376ce" providerId="ADAL" clId="{FF33CBC0-B981-470E-970A-1AD968434727}" dt="2020-12-17T13:32:31.575" v="928" actId="14100"/>
          <ac:spMkLst>
            <pc:docMk/>
            <pc:sldMk cId="1946572592" sldId="303"/>
            <ac:spMk id="5" creationId="{DA0896C8-B8F2-4F32-9875-D381A538C81E}"/>
          </ac:spMkLst>
        </pc:spChg>
        <pc:spChg chg="add del mod">
          <ac:chgData name="Ofir Gerbi" userId="144fd1d6-9023-4717-ba4b-343401a376ce" providerId="ADAL" clId="{FF33CBC0-B981-470E-970A-1AD968434727}" dt="2020-12-17T13:29:22.684" v="897"/>
          <ac:spMkLst>
            <pc:docMk/>
            <pc:sldMk cId="1946572592" sldId="303"/>
            <ac:spMk id="50" creationId="{9B5755E0-9C7D-4394-9CB4-25D256CB8003}"/>
          </ac:spMkLst>
        </pc:spChg>
        <pc:spChg chg="mod topLvl">
          <ac:chgData name="Ofir Gerbi" userId="144fd1d6-9023-4717-ba4b-343401a376ce" providerId="ADAL" clId="{FF33CBC0-B981-470E-970A-1AD968434727}" dt="2020-12-18T14:11:58.713" v="2008" actId="1076"/>
          <ac:spMkLst>
            <pc:docMk/>
            <pc:sldMk cId="1946572592" sldId="303"/>
            <ac:spMk id="60" creationId="{5E121728-A8C9-463D-80A1-A9E1B91F4860}"/>
          </ac:spMkLst>
        </pc:spChg>
        <pc:spChg chg="mod">
          <ac:chgData name="Ofir Gerbi" userId="144fd1d6-9023-4717-ba4b-343401a376ce" providerId="ADAL" clId="{FF33CBC0-B981-470E-970A-1AD968434727}" dt="2020-12-18T14:05:27.803" v="1949" actId="14861"/>
          <ac:spMkLst>
            <pc:docMk/>
            <pc:sldMk cId="1946572592" sldId="303"/>
            <ac:spMk id="61" creationId="{FDC2E12D-93BE-4942-B658-721BB86EF3A2}"/>
          </ac:spMkLst>
        </pc:spChg>
        <pc:spChg chg="mod">
          <ac:chgData name="Ofir Gerbi" userId="144fd1d6-9023-4717-ba4b-343401a376ce" providerId="ADAL" clId="{FF33CBC0-B981-470E-970A-1AD968434727}" dt="2020-12-18T14:05:27.803" v="1949" actId="14861"/>
          <ac:spMkLst>
            <pc:docMk/>
            <pc:sldMk cId="1946572592" sldId="303"/>
            <ac:spMk id="64" creationId="{C7F12545-8E62-429B-90D3-222CB688E3A1}"/>
          </ac:spMkLst>
        </pc:spChg>
        <pc:spChg chg="mod ord">
          <ac:chgData name="Ofir Gerbi" userId="144fd1d6-9023-4717-ba4b-343401a376ce" providerId="ADAL" clId="{FF33CBC0-B981-470E-970A-1AD968434727}" dt="2020-12-17T13:32:48.198" v="933" actId="14100"/>
          <ac:spMkLst>
            <pc:docMk/>
            <pc:sldMk cId="1946572592" sldId="303"/>
            <ac:spMk id="65" creationId="{9184D6CF-82AF-44C7-A8B0-E7D376E8BD68}"/>
          </ac:spMkLst>
        </pc:spChg>
        <pc:spChg chg="mod ord">
          <ac:chgData name="Ofir Gerbi" userId="144fd1d6-9023-4717-ba4b-343401a376ce" providerId="ADAL" clId="{FF33CBC0-B981-470E-970A-1AD968434727}" dt="2020-12-17T13:35:07.339" v="978" actId="1076"/>
          <ac:spMkLst>
            <pc:docMk/>
            <pc:sldMk cId="1946572592" sldId="303"/>
            <ac:spMk id="66" creationId="{0AF382C9-A9B2-427A-949A-D34EE31996B5}"/>
          </ac:spMkLst>
        </pc:spChg>
        <pc:spChg chg="mod ord topLvl">
          <ac:chgData name="Ofir Gerbi" userId="144fd1d6-9023-4717-ba4b-343401a376ce" providerId="ADAL" clId="{FF33CBC0-B981-470E-970A-1AD968434727}" dt="2020-12-18T13:58:12.833" v="1786" actId="165"/>
          <ac:spMkLst>
            <pc:docMk/>
            <pc:sldMk cId="1946572592" sldId="303"/>
            <ac:spMk id="67" creationId="{93C19F9D-9ED6-4EDE-8C2F-38B8D77D25B0}"/>
          </ac:spMkLst>
        </pc:spChg>
        <pc:spChg chg="mod ord topLvl">
          <ac:chgData name="Ofir Gerbi" userId="144fd1d6-9023-4717-ba4b-343401a376ce" providerId="ADAL" clId="{FF33CBC0-B981-470E-970A-1AD968434727}" dt="2020-12-18T13:58:12.833" v="1786" actId="165"/>
          <ac:spMkLst>
            <pc:docMk/>
            <pc:sldMk cId="1946572592" sldId="303"/>
            <ac:spMk id="68" creationId="{1B05F957-C2C1-4B83-8959-831C50DC7664}"/>
          </ac:spMkLst>
        </pc:spChg>
        <pc:spChg chg="mod ord">
          <ac:chgData name="Ofir Gerbi" userId="144fd1d6-9023-4717-ba4b-343401a376ce" providerId="ADAL" clId="{FF33CBC0-B981-470E-970A-1AD968434727}" dt="2020-12-18T13:54:15.943" v="1757" actId="1037"/>
          <ac:spMkLst>
            <pc:docMk/>
            <pc:sldMk cId="1946572592" sldId="303"/>
            <ac:spMk id="69" creationId="{B32311EA-64DD-4B8B-B23F-729FDAEAA99E}"/>
          </ac:spMkLst>
        </pc:spChg>
        <pc:spChg chg="mod ord">
          <ac:chgData name="Ofir Gerbi" userId="144fd1d6-9023-4717-ba4b-343401a376ce" providerId="ADAL" clId="{FF33CBC0-B981-470E-970A-1AD968434727}" dt="2020-12-17T13:32:57.486" v="934" actId="14100"/>
          <ac:spMkLst>
            <pc:docMk/>
            <pc:sldMk cId="1946572592" sldId="303"/>
            <ac:spMk id="70" creationId="{399A52AB-44C5-49E8-A103-DF89F8AF8DF9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1" creationId="{A3A12ED2-4D7D-46B7-A2E3-357CD276E77B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2" creationId="{3A9C454C-6007-4260-86DF-13896E878F00}"/>
          </ac:spMkLst>
        </pc:spChg>
        <pc:spChg chg="add mod">
          <ac:chgData name="Ofir Gerbi" userId="144fd1d6-9023-4717-ba4b-343401a376ce" providerId="ADAL" clId="{FF33CBC0-B981-470E-970A-1AD968434727}" dt="2020-12-19T15:31:32.654" v="3788" actId="1076"/>
          <ac:spMkLst>
            <pc:docMk/>
            <pc:sldMk cId="1946572592" sldId="303"/>
            <ac:spMk id="72" creationId="{A40D8C68-8224-4FE5-8AB8-B1EE5C6BEA08}"/>
          </ac:spMkLst>
        </pc:spChg>
        <pc:spChg chg="add del mod">
          <ac:chgData name="Ofir Gerbi" userId="144fd1d6-9023-4717-ba4b-343401a376ce" providerId="ADAL" clId="{FF33CBC0-B981-470E-970A-1AD968434727}" dt="2020-12-17T13:29:20.460" v="896"/>
          <ac:spMkLst>
            <pc:docMk/>
            <pc:sldMk cId="1946572592" sldId="303"/>
            <ac:spMk id="72" creationId="{CDDD6631-103A-4346-911B-BBDC86A4710C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3" creationId="{29174B7C-8FC4-4587-B84D-CEE824171612}"/>
          </ac:spMkLst>
        </pc:spChg>
        <pc:spChg chg="add del mod">
          <ac:chgData name="Ofir Gerbi" userId="144fd1d6-9023-4717-ba4b-343401a376ce" providerId="ADAL" clId="{FF33CBC0-B981-470E-970A-1AD968434727}" dt="2020-12-17T13:29:20.460" v="896"/>
          <ac:spMkLst>
            <pc:docMk/>
            <pc:sldMk cId="1946572592" sldId="303"/>
            <ac:spMk id="73" creationId="{A45A8ED8-0C63-440F-B4FE-D233E0A1D7DB}"/>
          </ac:spMkLst>
        </pc:spChg>
        <pc:spChg chg="add mod">
          <ac:chgData name="Ofir Gerbi" userId="144fd1d6-9023-4717-ba4b-343401a376ce" providerId="ADAL" clId="{FF33CBC0-B981-470E-970A-1AD968434727}" dt="2020-12-19T05:00:04.374" v="3106" actId="1076"/>
          <ac:spMkLst>
            <pc:docMk/>
            <pc:sldMk cId="1946572592" sldId="303"/>
            <ac:spMk id="74" creationId="{0B3D10E5-2C50-4163-8F6D-FA3B416EE998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4" creationId="{B566D3AF-CC4C-45D6-B098-4A22EC21F91C}"/>
          </ac:spMkLst>
        </pc:spChg>
        <pc:spChg chg="add del mod">
          <ac:chgData name="Ofir Gerbi" userId="144fd1d6-9023-4717-ba4b-343401a376ce" providerId="ADAL" clId="{FF33CBC0-B981-470E-970A-1AD968434727}" dt="2020-12-17T13:29:20.460" v="896"/>
          <ac:spMkLst>
            <pc:docMk/>
            <pc:sldMk cId="1946572592" sldId="303"/>
            <ac:spMk id="74" creationId="{EFE530A9-50D4-4683-A597-26900F2D1FA9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5" creationId="{064052C0-6717-499A-AC63-43AB851E189E}"/>
          </ac:spMkLst>
        </pc:spChg>
        <pc:spChg chg="add del mod">
          <ac:chgData name="Ofir Gerbi" userId="144fd1d6-9023-4717-ba4b-343401a376ce" providerId="ADAL" clId="{FF33CBC0-B981-470E-970A-1AD968434727}" dt="2020-12-17T13:29:20.460" v="896"/>
          <ac:spMkLst>
            <pc:docMk/>
            <pc:sldMk cId="1946572592" sldId="303"/>
            <ac:spMk id="75" creationId="{CDCA8429-B65D-4248-9599-F11CF6BE1F8A}"/>
          </ac:spMkLst>
        </pc:spChg>
        <pc:spChg chg="add del mod">
          <ac:chgData name="Ofir Gerbi" userId="144fd1d6-9023-4717-ba4b-343401a376ce" providerId="ADAL" clId="{FF33CBC0-B981-470E-970A-1AD968434727}" dt="2020-12-19T04:52:45.640" v="3031" actId="478"/>
          <ac:spMkLst>
            <pc:docMk/>
            <pc:sldMk cId="1946572592" sldId="303"/>
            <ac:spMk id="75" creationId="{ECE8299E-C36F-4F6E-9B22-44109F1ACC2A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7" creationId="{EE0FB0D3-EACB-4FBC-85B8-84AF20F883A3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78" creationId="{E454B334-3745-4610-87DA-871D27301CEF}"/>
          </ac:spMkLst>
        </pc:spChg>
        <pc:spChg chg="mod ord">
          <ac:chgData name="Ofir Gerbi" userId="144fd1d6-9023-4717-ba4b-343401a376ce" providerId="ADAL" clId="{FF33CBC0-B981-470E-970A-1AD968434727}" dt="2020-12-17T13:33:59.729" v="956" actId="1076"/>
          <ac:spMkLst>
            <pc:docMk/>
            <pc:sldMk cId="1946572592" sldId="303"/>
            <ac:spMk id="79" creationId="{25306E6A-85F0-432F-B1FC-BE74BA0299B5}"/>
          </ac:spMkLst>
        </pc:spChg>
        <pc:spChg chg="add mod">
          <ac:chgData name="Ofir Gerbi" userId="144fd1d6-9023-4717-ba4b-343401a376ce" providerId="ADAL" clId="{FF33CBC0-B981-470E-970A-1AD968434727}" dt="2020-12-15T18:15:27.612" v="100" actId="571"/>
          <ac:spMkLst>
            <pc:docMk/>
            <pc:sldMk cId="1946572592" sldId="303"/>
            <ac:spMk id="80" creationId="{2EF6E2B2-D37C-490F-8FC6-F0D374B9A520}"/>
          </ac:spMkLst>
        </pc:spChg>
        <pc:spChg chg="add mod">
          <ac:chgData name="Ofir Gerbi" userId="144fd1d6-9023-4717-ba4b-343401a376ce" providerId="ADAL" clId="{FF33CBC0-B981-470E-970A-1AD968434727}" dt="2020-12-17T13:45:57.269" v="1098" actId="14100"/>
          <ac:spMkLst>
            <pc:docMk/>
            <pc:sldMk cId="1946572592" sldId="303"/>
            <ac:spMk id="80" creationId="{A9944F8C-5537-4B0B-A140-DEFDFBB2B0D0}"/>
          </ac:spMkLst>
        </pc:spChg>
        <pc:spChg chg="add del mod">
          <ac:chgData name="Ofir Gerbi" userId="144fd1d6-9023-4717-ba4b-343401a376ce" providerId="ADAL" clId="{FF33CBC0-B981-470E-970A-1AD968434727}" dt="2020-12-19T04:58:44.202" v="3105" actId="20577"/>
          <ac:spMkLst>
            <pc:docMk/>
            <pc:sldMk cId="1946572592" sldId="303"/>
            <ac:spMk id="81" creationId="{7BA467AC-C996-4FB2-A614-49E43F00DB54}"/>
          </ac:spMkLst>
        </pc:spChg>
        <pc:spChg chg="add mod topLvl">
          <ac:chgData name="Ofir Gerbi" userId="144fd1d6-9023-4717-ba4b-343401a376ce" providerId="ADAL" clId="{FF33CBC0-B981-470E-970A-1AD968434727}" dt="2020-12-18T13:58:12.833" v="1786" actId="165"/>
          <ac:spMkLst>
            <pc:docMk/>
            <pc:sldMk cId="1946572592" sldId="303"/>
            <ac:spMk id="91" creationId="{BACBEC05-CFFA-4840-A0C5-00D875A1AACC}"/>
          </ac:spMkLst>
        </pc:spChg>
        <pc:spChg chg="add mod topLvl">
          <ac:chgData name="Ofir Gerbi" userId="144fd1d6-9023-4717-ba4b-343401a376ce" providerId="ADAL" clId="{FF33CBC0-B981-470E-970A-1AD968434727}" dt="2020-12-19T04:57:50.048" v="3076" actId="2710"/>
          <ac:spMkLst>
            <pc:docMk/>
            <pc:sldMk cId="1946572592" sldId="303"/>
            <ac:spMk id="92" creationId="{394D17AE-4991-4398-828F-143595001CD3}"/>
          </ac:spMkLst>
        </pc:spChg>
        <pc:spChg chg="add mod">
          <ac:chgData name="Ofir Gerbi" userId="144fd1d6-9023-4717-ba4b-343401a376ce" providerId="ADAL" clId="{FF33CBC0-B981-470E-970A-1AD968434727}" dt="2020-12-17T13:45:51.720" v="1096" actId="14100"/>
          <ac:spMkLst>
            <pc:docMk/>
            <pc:sldMk cId="1946572592" sldId="303"/>
            <ac:spMk id="95" creationId="{333F99B2-79CD-4B85-9833-04D5F428DDF4}"/>
          </ac:spMkLst>
        </pc:spChg>
        <pc:spChg chg="add mod">
          <ac:chgData name="Ofir Gerbi" userId="144fd1d6-9023-4717-ba4b-343401a376ce" providerId="ADAL" clId="{FF33CBC0-B981-470E-970A-1AD968434727}" dt="2020-12-19T15:30:58.663" v="3778" actId="400"/>
          <ac:spMkLst>
            <pc:docMk/>
            <pc:sldMk cId="1946572592" sldId="303"/>
            <ac:spMk id="97" creationId="{E8FD6D95-02B2-49B5-AA77-E6E73C1B3AAC}"/>
          </ac:spMkLst>
        </pc:spChg>
        <pc:spChg chg="add mod">
          <ac:chgData name="Ofir Gerbi" userId="144fd1d6-9023-4717-ba4b-343401a376ce" providerId="ADAL" clId="{FF33CBC0-B981-470E-970A-1AD968434727}" dt="2020-12-17T13:31:21.829" v="914" actId="571"/>
          <ac:spMkLst>
            <pc:docMk/>
            <pc:sldMk cId="1946572592" sldId="303"/>
            <ac:spMk id="98" creationId="{2CC58B8B-7202-487D-BDA3-D33C157FC746}"/>
          </ac:spMkLst>
        </pc:spChg>
        <pc:spChg chg="add mod">
          <ac:chgData name="Ofir Gerbi" userId="144fd1d6-9023-4717-ba4b-343401a376ce" providerId="ADAL" clId="{FF33CBC0-B981-470E-970A-1AD968434727}" dt="2020-12-17T13:31:21.829" v="914" actId="571"/>
          <ac:spMkLst>
            <pc:docMk/>
            <pc:sldMk cId="1946572592" sldId="303"/>
            <ac:spMk id="99" creationId="{844ABDB4-0B6B-4FF7-A7A3-B49A66BB9251}"/>
          </ac:spMkLst>
        </pc:spChg>
        <pc:spChg chg="add mod">
          <ac:chgData name="Ofir Gerbi" userId="144fd1d6-9023-4717-ba4b-343401a376ce" providerId="ADAL" clId="{FF33CBC0-B981-470E-970A-1AD968434727}" dt="2020-12-18T13:54:15.943" v="1757" actId="1037"/>
          <ac:spMkLst>
            <pc:docMk/>
            <pc:sldMk cId="1946572592" sldId="303"/>
            <ac:spMk id="100" creationId="{9BE29E56-1DA4-4C12-9305-54A40CA9A9A0}"/>
          </ac:spMkLst>
        </pc:spChg>
        <pc:spChg chg="add mod">
          <ac:chgData name="Ofir Gerbi" userId="144fd1d6-9023-4717-ba4b-343401a376ce" providerId="ADAL" clId="{FF33CBC0-B981-470E-970A-1AD968434727}" dt="2020-12-19T04:49:42.345" v="3008" actId="20577"/>
          <ac:spMkLst>
            <pc:docMk/>
            <pc:sldMk cId="1946572592" sldId="303"/>
            <ac:spMk id="101" creationId="{174042DA-07CC-4984-AF1B-7341BB47244F}"/>
          </ac:spMkLst>
        </pc:spChg>
        <pc:grpChg chg="add del mod">
          <ac:chgData name="Ofir Gerbi" userId="144fd1d6-9023-4717-ba4b-343401a376ce" providerId="ADAL" clId="{FF33CBC0-B981-470E-970A-1AD968434727}" dt="2020-12-18T13:58:12.833" v="1786" actId="165"/>
          <ac:grpSpMkLst>
            <pc:docMk/>
            <pc:sldMk cId="1946572592" sldId="303"/>
            <ac:grpSpMk id="3" creationId="{C00CEF6C-AB33-4C20-9F41-987A98B86BFB}"/>
          </ac:grpSpMkLst>
        </pc:grpChg>
        <pc:picChg chg="add mod">
          <ac:chgData name="Ofir Gerbi" userId="144fd1d6-9023-4717-ba4b-343401a376ce" providerId="ADAL" clId="{FF33CBC0-B981-470E-970A-1AD968434727}" dt="2020-12-18T13:32:04.259" v="1552" actId="1035"/>
          <ac:picMkLst>
            <pc:docMk/>
            <pc:sldMk cId="1946572592" sldId="303"/>
            <ac:picMk id="4" creationId="{25DE6402-B465-424A-BA8A-0E97EF8BF100}"/>
          </ac:picMkLst>
        </pc:picChg>
        <pc:picChg chg="add del mod">
          <ac:chgData name="Ofir Gerbi" userId="144fd1d6-9023-4717-ba4b-343401a376ce" providerId="ADAL" clId="{FF33CBC0-B981-470E-970A-1AD968434727}" dt="2020-12-15T18:15:39.610" v="104" actId="21"/>
          <ac:picMkLst>
            <pc:docMk/>
            <pc:sldMk cId="1946572592" sldId="303"/>
            <ac:picMk id="4" creationId="{6A2FC384-1225-4647-B699-1D922DDB7E47}"/>
          </ac:picMkLst>
        </pc:picChg>
        <pc:picChg chg="add del mod">
          <ac:chgData name="Ofir Gerbi" userId="144fd1d6-9023-4717-ba4b-343401a376ce" providerId="ADAL" clId="{FF33CBC0-B981-470E-970A-1AD968434727}" dt="2020-12-17T13:38:08.271" v="1010" actId="478"/>
          <ac:picMkLst>
            <pc:docMk/>
            <pc:sldMk cId="1946572592" sldId="303"/>
            <ac:picMk id="7" creationId="{A5608651-1CBE-48EA-BBE3-F1BAE1169DAE}"/>
          </ac:picMkLst>
        </pc:picChg>
        <pc:picChg chg="add mod">
          <ac:chgData name="Ofir Gerbi" userId="144fd1d6-9023-4717-ba4b-343401a376ce" providerId="ADAL" clId="{FF33CBC0-B981-470E-970A-1AD968434727}" dt="2020-12-18T13:32:03.005" v="1550" actId="1038"/>
          <ac:picMkLst>
            <pc:docMk/>
            <pc:sldMk cId="1946572592" sldId="303"/>
            <ac:picMk id="9" creationId="{8DE360DD-870C-4E24-912D-117DE30F945E}"/>
          </ac:picMkLst>
        </pc:picChg>
        <pc:picChg chg="add del mod">
          <ac:chgData name="Ofir Gerbi" userId="144fd1d6-9023-4717-ba4b-343401a376ce" providerId="ADAL" clId="{FF33CBC0-B981-470E-970A-1AD968434727}" dt="2020-12-17T13:44:24.106" v="1066" actId="478"/>
          <ac:picMkLst>
            <pc:docMk/>
            <pc:sldMk cId="1946572592" sldId="303"/>
            <ac:picMk id="11" creationId="{F147B112-2C61-43B5-A2F5-DC345786F5CB}"/>
          </ac:picMkLst>
        </pc:picChg>
        <pc:picChg chg="add del mod">
          <ac:chgData name="Ofir Gerbi" userId="144fd1d6-9023-4717-ba4b-343401a376ce" providerId="ADAL" clId="{FF33CBC0-B981-470E-970A-1AD968434727}" dt="2020-12-17T13:45:25.169" v="1080" actId="478"/>
          <ac:picMkLst>
            <pc:docMk/>
            <pc:sldMk cId="1946572592" sldId="303"/>
            <ac:picMk id="13" creationId="{B758D712-3048-43B6-B938-1A7644603661}"/>
          </ac:picMkLst>
        </pc:picChg>
        <pc:picChg chg="add mod">
          <ac:chgData name="Ofir Gerbi" userId="144fd1d6-9023-4717-ba4b-343401a376ce" providerId="ADAL" clId="{FF33CBC0-B981-470E-970A-1AD968434727}" dt="2020-12-18T13:54:15.943" v="1757" actId="1037"/>
          <ac:picMkLst>
            <pc:docMk/>
            <pc:sldMk cId="1946572592" sldId="303"/>
            <ac:picMk id="15" creationId="{ED2E54A0-4DCC-42FA-82E5-C86431237FA6}"/>
          </ac:picMkLst>
        </pc:picChg>
        <pc:picChg chg="add del mod modCrop">
          <ac:chgData name="Ofir Gerbi" userId="144fd1d6-9023-4717-ba4b-343401a376ce" providerId="ADAL" clId="{FF33CBC0-B981-470E-970A-1AD968434727}" dt="2020-12-17T13:56:03.145" v="1170" actId="478"/>
          <ac:picMkLst>
            <pc:docMk/>
            <pc:sldMk cId="1946572592" sldId="303"/>
            <ac:picMk id="17" creationId="{1F6993E5-1241-4D69-B5F5-D244C9D92885}"/>
          </ac:picMkLst>
        </pc:picChg>
        <pc:picChg chg="add del mod">
          <ac:chgData name="Ofir Gerbi" userId="144fd1d6-9023-4717-ba4b-343401a376ce" providerId="ADAL" clId="{FF33CBC0-B981-470E-970A-1AD968434727}" dt="2020-12-17T13:49:56.390" v="1139" actId="478"/>
          <ac:picMkLst>
            <pc:docMk/>
            <pc:sldMk cId="1946572592" sldId="303"/>
            <ac:picMk id="19" creationId="{921A19EB-56D1-44B3-AFB9-CCCFEC485C6F}"/>
          </ac:picMkLst>
        </pc:picChg>
        <pc:picChg chg="add del mod">
          <ac:chgData name="Ofir Gerbi" userId="144fd1d6-9023-4717-ba4b-343401a376ce" providerId="ADAL" clId="{FF33CBC0-B981-470E-970A-1AD968434727}" dt="2020-12-17T13:51:16.586" v="1143" actId="478"/>
          <ac:picMkLst>
            <pc:docMk/>
            <pc:sldMk cId="1946572592" sldId="303"/>
            <ac:picMk id="21" creationId="{AA872B40-75B8-49B6-8694-308702B1C7A8}"/>
          </ac:picMkLst>
        </pc:picChg>
        <pc:picChg chg="add mod topLvl modCrop">
          <ac:chgData name="Ofir Gerbi" userId="144fd1d6-9023-4717-ba4b-343401a376ce" providerId="ADAL" clId="{FF33CBC0-B981-470E-970A-1AD968434727}" dt="2020-12-18T13:58:12.833" v="1786" actId="165"/>
          <ac:picMkLst>
            <pc:docMk/>
            <pc:sldMk cId="1946572592" sldId="303"/>
            <ac:picMk id="23" creationId="{3B7F878A-6172-43B8-8191-E76B57009B07}"/>
          </ac:picMkLst>
        </pc:picChg>
        <pc:picChg chg="add del mod">
          <ac:chgData name="Ofir Gerbi" userId="144fd1d6-9023-4717-ba4b-343401a376ce" providerId="ADAL" clId="{FF33CBC0-B981-470E-970A-1AD968434727}" dt="2020-12-17T13:29:22.684" v="897"/>
          <ac:picMkLst>
            <pc:docMk/>
            <pc:sldMk cId="1946572592" sldId="303"/>
            <ac:picMk id="51" creationId="{65915D6D-F95C-41C6-A57B-8885E653D3EF}"/>
          </ac:picMkLst>
        </pc:picChg>
        <pc:picChg chg="add mod">
          <ac:chgData name="Ofir Gerbi" userId="144fd1d6-9023-4717-ba4b-343401a376ce" providerId="ADAL" clId="{FF33CBC0-B981-470E-970A-1AD968434727}" dt="2020-12-18T14:05:31.673" v="1950" actId="14861"/>
          <ac:picMkLst>
            <pc:docMk/>
            <pc:sldMk cId="1946572592" sldId="303"/>
            <ac:picMk id="71" creationId="{1B756E68-A0DE-4662-80CB-561922BED7CF}"/>
          </ac:picMkLst>
        </pc:picChg>
        <pc:picChg chg="add del mod">
          <ac:chgData name="Ofir Gerbi" userId="144fd1d6-9023-4717-ba4b-343401a376ce" providerId="ADAL" clId="{FF33CBC0-B981-470E-970A-1AD968434727}" dt="2020-12-17T13:29:22.684" v="897"/>
          <ac:picMkLst>
            <pc:docMk/>
            <pc:sldMk cId="1946572592" sldId="303"/>
            <ac:picMk id="71" creationId="{CE0D7D9C-CB06-42A0-ACDF-B1FEA0954EB3}"/>
          </ac:picMkLst>
        </pc:picChg>
        <pc:picChg chg="add del mod">
          <ac:chgData name="Ofir Gerbi" userId="144fd1d6-9023-4717-ba4b-343401a376ce" providerId="ADAL" clId="{FF33CBC0-B981-470E-970A-1AD968434727}" dt="2020-12-19T04:49:41.156" v="3007"/>
          <ac:picMkLst>
            <pc:docMk/>
            <pc:sldMk cId="1946572592" sldId="303"/>
            <ac:picMk id="72" creationId="{1C0F6D3B-1C4C-4FD0-82C9-A33747032B57}"/>
          </ac:picMkLst>
        </pc:picChg>
        <pc:picChg chg="add mod">
          <ac:chgData name="Ofir Gerbi" userId="144fd1d6-9023-4717-ba4b-343401a376ce" providerId="ADAL" clId="{FF33CBC0-B981-470E-970A-1AD968434727}" dt="2020-12-19T05:00:04.374" v="3106" actId="1076"/>
          <ac:picMkLst>
            <pc:docMk/>
            <pc:sldMk cId="1946572592" sldId="303"/>
            <ac:picMk id="73" creationId="{287A21A5-48CE-45C9-A8D3-97D19FC4F888}"/>
          </ac:picMkLst>
        </pc:picChg>
        <pc:picChg chg="add del mod">
          <ac:chgData name="Ofir Gerbi" userId="144fd1d6-9023-4717-ba4b-343401a376ce" providerId="ADAL" clId="{FF33CBC0-B981-470E-970A-1AD968434727}" dt="2020-12-17T13:29:20.460" v="896"/>
          <ac:picMkLst>
            <pc:docMk/>
            <pc:sldMk cId="1946572592" sldId="303"/>
            <ac:picMk id="77" creationId="{7DF6B4DE-190E-4C18-A480-053A3C9DD93A}"/>
          </ac:picMkLst>
        </pc:picChg>
        <pc:picChg chg="add del mod">
          <ac:chgData name="Ofir Gerbi" userId="144fd1d6-9023-4717-ba4b-343401a376ce" providerId="ADAL" clId="{FF33CBC0-B981-470E-970A-1AD968434727}" dt="2020-12-17T13:29:20.460" v="896"/>
          <ac:picMkLst>
            <pc:docMk/>
            <pc:sldMk cId="1946572592" sldId="303"/>
            <ac:picMk id="78" creationId="{0E4F91D4-D539-4E34-A353-F11A3F5528BF}"/>
          </ac:picMkLst>
        </pc:picChg>
        <pc:picChg chg="add mod">
          <ac:chgData name="Ofir Gerbi" userId="144fd1d6-9023-4717-ba4b-343401a376ce" providerId="ADAL" clId="{FF33CBC0-B981-470E-970A-1AD968434727}" dt="2020-12-17T13:55:15.213" v="1162" actId="1035"/>
          <ac:picMkLst>
            <pc:docMk/>
            <pc:sldMk cId="1946572592" sldId="303"/>
            <ac:picMk id="89" creationId="{354F435D-57C8-4BC8-94B0-7A9CF76D1014}"/>
          </ac:picMkLst>
        </pc:picChg>
        <pc:picChg chg="add mod">
          <ac:chgData name="Ofir Gerbi" userId="144fd1d6-9023-4717-ba4b-343401a376ce" providerId="ADAL" clId="{FF33CBC0-B981-470E-970A-1AD968434727}" dt="2020-12-17T13:55:12.039" v="1161" actId="1036"/>
          <ac:picMkLst>
            <pc:docMk/>
            <pc:sldMk cId="1946572592" sldId="303"/>
            <ac:picMk id="90" creationId="{08EBD0F1-827C-46A2-A24C-F8A449F1FF51}"/>
          </ac:picMkLst>
        </pc:picChg>
        <pc:picChg chg="add mod topLvl">
          <ac:chgData name="Ofir Gerbi" userId="144fd1d6-9023-4717-ba4b-343401a376ce" providerId="ADAL" clId="{FF33CBC0-B981-470E-970A-1AD968434727}" dt="2020-12-19T04:57:57.482" v="3077" actId="1076"/>
          <ac:picMkLst>
            <pc:docMk/>
            <pc:sldMk cId="1946572592" sldId="303"/>
            <ac:picMk id="93" creationId="{E1421578-934B-4529-8B0F-0B7CE998BEF3}"/>
          </ac:picMkLst>
        </pc:picChg>
        <pc:picChg chg="add mod topLvl">
          <ac:chgData name="Ofir Gerbi" userId="144fd1d6-9023-4717-ba4b-343401a376ce" providerId="ADAL" clId="{FF33CBC0-B981-470E-970A-1AD968434727}" dt="2020-12-19T04:58:00.332" v="3078" actId="1076"/>
          <ac:picMkLst>
            <pc:docMk/>
            <pc:sldMk cId="1946572592" sldId="303"/>
            <ac:picMk id="94" creationId="{D5FD0D57-81B6-468C-B850-7A6D94B5CDB1}"/>
          </ac:picMkLst>
        </pc:picChg>
        <pc:picChg chg="add mod">
          <ac:chgData name="Ofir Gerbi" userId="144fd1d6-9023-4717-ba4b-343401a376ce" providerId="ADAL" clId="{FF33CBC0-B981-470E-970A-1AD968434727}" dt="2020-12-17T13:55:03.751" v="1156" actId="14826"/>
          <ac:picMkLst>
            <pc:docMk/>
            <pc:sldMk cId="1946572592" sldId="303"/>
            <ac:picMk id="102" creationId="{C20054F9-BC98-4D00-AF4F-2EE2A2402B13}"/>
          </ac:picMkLst>
        </pc:picChg>
        <pc:picChg chg="add del mod">
          <ac:chgData name="Ofir Gerbi" userId="144fd1d6-9023-4717-ba4b-343401a376ce" providerId="ADAL" clId="{FF33CBC0-B981-470E-970A-1AD968434727}" dt="2020-12-19T15:30:53.735" v="3774" actId="478"/>
          <ac:picMkLst>
            <pc:docMk/>
            <pc:sldMk cId="1946572592" sldId="303"/>
            <ac:picMk id="111" creationId="{D3529EBA-67A5-45B6-B899-17511D5D441F}"/>
          </ac:picMkLst>
        </pc:picChg>
        <pc:picChg chg="add mod">
          <ac:chgData name="Ofir Gerbi" userId="144fd1d6-9023-4717-ba4b-343401a376ce" providerId="ADAL" clId="{FF33CBC0-B981-470E-970A-1AD968434727}" dt="2020-12-17T13:55:03.751" v="1156" actId="14826"/>
          <ac:picMkLst>
            <pc:docMk/>
            <pc:sldMk cId="1946572592" sldId="303"/>
            <ac:picMk id="112" creationId="{EFCBF0D1-F2D5-4DE0-9733-DC036AE621EE}"/>
          </ac:picMkLst>
        </pc:picChg>
        <pc:picChg chg="add del mod">
          <ac:chgData name="Ofir Gerbi" userId="144fd1d6-9023-4717-ba4b-343401a376ce" providerId="ADAL" clId="{FF33CBC0-B981-470E-970A-1AD968434727}" dt="2020-12-18T16:34:46.652" v="2373" actId="478"/>
          <ac:picMkLst>
            <pc:docMk/>
            <pc:sldMk cId="1946572592" sldId="303"/>
            <ac:picMk id="113" creationId="{D86BEE06-AC32-4988-A82A-AE7973730C33}"/>
          </ac:picMkLst>
        </pc:picChg>
        <pc:picChg chg="add del mod">
          <ac:chgData name="Ofir Gerbi" userId="144fd1d6-9023-4717-ba4b-343401a376ce" providerId="ADAL" clId="{FF33CBC0-B981-470E-970A-1AD968434727}" dt="2020-12-17T13:39:42.143" v="1040" actId="478"/>
          <ac:picMkLst>
            <pc:docMk/>
            <pc:sldMk cId="1946572592" sldId="303"/>
            <ac:picMk id="114" creationId="{BA850809-E4A8-4C7D-A258-C03F551408AF}"/>
          </ac:picMkLst>
        </pc:picChg>
      </pc:sldChg>
      <pc:sldChg chg="addSp delSp modSp add mod modTransition setBg addAnim delAnim modAnim modShow">
        <pc:chgData name="Ofir Gerbi" userId="144fd1d6-9023-4717-ba4b-343401a376ce" providerId="ADAL" clId="{FF33CBC0-B981-470E-970A-1AD968434727}" dt="2020-12-15T22:58:02.576" v="786" actId="729"/>
        <pc:sldMkLst>
          <pc:docMk/>
          <pc:sldMk cId="2300555800" sldId="304"/>
        </pc:sldMkLst>
        <pc:spChg chg="del">
          <ac:chgData name="Ofir Gerbi" userId="144fd1d6-9023-4717-ba4b-343401a376ce" providerId="ADAL" clId="{FF33CBC0-B981-470E-970A-1AD968434727}" dt="2020-12-15T22:33:34.479" v="567" actId="478"/>
          <ac:spMkLst>
            <pc:docMk/>
            <pc:sldMk cId="2300555800" sldId="304"/>
            <ac:spMk id="2" creationId="{65718260-6CDC-41DA-B85C-3BA6C1D7C155}"/>
          </ac:spMkLst>
        </pc:spChg>
        <pc:spChg chg="del">
          <ac:chgData name="Ofir Gerbi" userId="144fd1d6-9023-4717-ba4b-343401a376ce" providerId="ADAL" clId="{FF33CBC0-B981-470E-970A-1AD968434727}" dt="2020-12-15T22:45:42.556" v="694" actId="21"/>
          <ac:spMkLst>
            <pc:docMk/>
            <pc:sldMk cId="2300555800" sldId="304"/>
            <ac:spMk id="3" creationId="{5EFDF5B6-EBAA-44BE-9256-4969C941771A}"/>
          </ac:spMkLst>
        </pc:spChg>
        <pc:spChg chg="add del ord">
          <ac:chgData name="Ofir Gerbi" userId="144fd1d6-9023-4717-ba4b-343401a376ce" providerId="ADAL" clId="{FF33CBC0-B981-470E-970A-1AD968434727}" dt="2020-12-15T22:45:28.382" v="690" actId="478"/>
          <ac:spMkLst>
            <pc:docMk/>
            <pc:sldMk cId="2300555800" sldId="304"/>
            <ac:spMk id="6" creationId="{B5267FA4-986D-4668-822C-2E19016952D6}"/>
          </ac:spMkLst>
        </pc:spChg>
        <pc:spChg chg="add del mod modVis">
          <ac:chgData name="Ofir Gerbi" userId="144fd1d6-9023-4717-ba4b-343401a376ce" providerId="ADAL" clId="{FF33CBC0-B981-470E-970A-1AD968434727}" dt="2020-12-15T22:46:12.516" v="699" actId="207"/>
          <ac:spMkLst>
            <pc:docMk/>
            <pc:sldMk cId="2300555800" sldId="304"/>
            <ac:spMk id="7" creationId="{C00DCF14-7D3E-4D2C-9723-25B3A51A4F25}"/>
          </ac:spMkLst>
        </pc:spChg>
        <pc:spChg chg="add del mod ord">
          <ac:chgData name="Ofir Gerbi" userId="144fd1d6-9023-4717-ba4b-343401a376ce" providerId="ADAL" clId="{FF33CBC0-B981-470E-970A-1AD968434727}" dt="2020-12-15T22:45:34.246" v="692" actId="478"/>
          <ac:spMkLst>
            <pc:docMk/>
            <pc:sldMk cId="2300555800" sldId="304"/>
            <ac:spMk id="15" creationId="{CFF9C912-A04B-4212-8053-C2AF3985599E}"/>
          </ac:spMkLst>
        </pc:spChg>
        <pc:spChg chg="add del mod ord">
          <ac:chgData name="Ofir Gerbi" userId="144fd1d6-9023-4717-ba4b-343401a376ce" providerId="ADAL" clId="{FF33CBC0-B981-470E-970A-1AD968434727}" dt="2020-12-15T22:44:00.649" v="678" actId="478"/>
          <ac:spMkLst>
            <pc:docMk/>
            <pc:sldMk cId="2300555800" sldId="304"/>
            <ac:spMk id="16" creationId="{57DB6DEB-A2AB-48EE-AFD1-FEBD70311540}"/>
          </ac:spMkLst>
        </pc:spChg>
        <pc:spChg chg="add del mod">
          <ac:chgData name="Ofir Gerbi" userId="144fd1d6-9023-4717-ba4b-343401a376ce" providerId="ADAL" clId="{FF33CBC0-B981-470E-970A-1AD968434727}" dt="2020-12-15T22:44:02.123" v="679" actId="478"/>
          <ac:spMkLst>
            <pc:docMk/>
            <pc:sldMk cId="2300555800" sldId="304"/>
            <ac:spMk id="17" creationId="{47AE4F0E-A7A7-4C44-BD0D-B161B0980258}"/>
          </ac:spMkLst>
        </pc:spChg>
        <pc:spChg chg="add del mod ord">
          <ac:chgData name="Ofir Gerbi" userId="144fd1d6-9023-4717-ba4b-343401a376ce" providerId="ADAL" clId="{FF33CBC0-B981-470E-970A-1AD968434727}" dt="2020-12-15T22:43:59.069" v="677" actId="478"/>
          <ac:spMkLst>
            <pc:docMk/>
            <pc:sldMk cId="2300555800" sldId="304"/>
            <ac:spMk id="18" creationId="{715129F3-0D3D-4DA8-993C-B6593D845803}"/>
          </ac:spMkLst>
        </pc:spChg>
        <pc:spChg chg="add mod">
          <ac:chgData name="Ofir Gerbi" userId="144fd1d6-9023-4717-ba4b-343401a376ce" providerId="ADAL" clId="{FF33CBC0-B981-470E-970A-1AD968434727}" dt="2020-12-15T22:53:03.736" v="762"/>
          <ac:spMkLst>
            <pc:docMk/>
            <pc:sldMk cId="2300555800" sldId="304"/>
            <ac:spMk id="19" creationId="{D26F7914-1910-452E-9A4C-2B0F1838326C}"/>
          </ac:spMkLst>
        </pc:spChg>
        <pc:picChg chg="mod">
          <ac:chgData name="Ofir Gerbi" userId="144fd1d6-9023-4717-ba4b-343401a376ce" providerId="ADAL" clId="{FF33CBC0-B981-470E-970A-1AD968434727}" dt="2020-12-15T22:21:57.975" v="503" actId="1076"/>
          <ac:picMkLst>
            <pc:docMk/>
            <pc:sldMk cId="2300555800" sldId="304"/>
            <ac:picMk id="4" creationId="{6F621A56-67B5-477C-BF9B-88DFD8D2E33E}"/>
          </ac:picMkLst>
        </pc:picChg>
        <pc:picChg chg="add del mod ord">
          <ac:chgData name="Ofir Gerbi" userId="144fd1d6-9023-4717-ba4b-343401a376ce" providerId="ADAL" clId="{FF33CBC0-B981-470E-970A-1AD968434727}" dt="2020-12-15T22:40:14.747" v="602" actId="478"/>
          <ac:picMkLst>
            <pc:docMk/>
            <pc:sldMk cId="2300555800" sldId="304"/>
            <ac:picMk id="8" creationId="{EACF022A-FD0F-4CD7-856B-E9B97AD5F829}"/>
          </ac:picMkLst>
        </pc:picChg>
        <pc:cxnChg chg="add del mod">
          <ac:chgData name="Ofir Gerbi" userId="144fd1d6-9023-4717-ba4b-343401a376ce" providerId="ADAL" clId="{FF33CBC0-B981-470E-970A-1AD968434727}" dt="2020-12-15T22:40:13.167" v="601" actId="478"/>
          <ac:cxnSpMkLst>
            <pc:docMk/>
            <pc:sldMk cId="2300555800" sldId="304"/>
            <ac:cxnSpMk id="9" creationId="{E859E6A8-C717-4CC7-9516-77A1934C7347}"/>
          </ac:cxnSpMkLst>
        </pc:cxnChg>
      </pc:sldChg>
      <pc:sldChg chg="add del mod modShow">
        <pc:chgData name="Ofir Gerbi" userId="144fd1d6-9023-4717-ba4b-343401a376ce" providerId="ADAL" clId="{FF33CBC0-B981-470E-970A-1AD968434727}" dt="2020-12-15T22:57:16.121" v="783" actId="2696"/>
        <pc:sldMkLst>
          <pc:docMk/>
          <pc:sldMk cId="1885985814" sldId="305"/>
        </pc:sldMkLst>
      </pc:sldChg>
      <pc:sldChg chg="add del">
        <pc:chgData name="Ofir Gerbi" userId="144fd1d6-9023-4717-ba4b-343401a376ce" providerId="ADAL" clId="{FF33CBC0-B981-470E-970A-1AD968434727}" dt="2020-12-15T22:21:38.191" v="500" actId="47"/>
        <pc:sldMkLst>
          <pc:docMk/>
          <pc:sldMk cId="2726682681" sldId="305"/>
        </pc:sldMkLst>
      </pc:sldChg>
      <pc:sldChg chg="addSp delSp modSp add mod modTransition delAnim modAnim">
        <pc:chgData name="Ofir Gerbi" userId="144fd1d6-9023-4717-ba4b-343401a376ce" providerId="ADAL" clId="{FF33CBC0-B981-470E-970A-1AD968434727}" dt="2020-12-18T23:32:30.854" v="2933" actId="1076"/>
        <pc:sldMkLst>
          <pc:docMk/>
          <pc:sldMk cId="1803955375" sldId="306"/>
        </pc:sldMkLst>
        <pc:spChg chg="add del mod">
          <ac:chgData name="Ofir Gerbi" userId="144fd1d6-9023-4717-ba4b-343401a376ce" providerId="ADAL" clId="{FF33CBC0-B981-470E-970A-1AD968434727}" dt="2020-12-15T22:51:17.864" v="741" actId="11529"/>
          <ac:spMkLst>
            <pc:docMk/>
            <pc:sldMk cId="1803955375" sldId="306"/>
            <ac:spMk id="2" creationId="{28FAB8C5-8A2F-4967-B700-5BBEB9E89EDB}"/>
          </ac:spMkLst>
        </pc:spChg>
        <pc:spChg chg="add del mod ord">
          <ac:chgData name="Ofir Gerbi" userId="144fd1d6-9023-4717-ba4b-343401a376ce" providerId="ADAL" clId="{FF33CBC0-B981-470E-970A-1AD968434727}" dt="2020-12-15T22:57:03.792" v="781" actId="478"/>
          <ac:spMkLst>
            <pc:docMk/>
            <pc:sldMk cId="1803955375" sldId="306"/>
            <ac:spMk id="3" creationId="{B98FFAEE-4308-4107-9AA9-2EE3FEC3B0B1}"/>
          </ac:spMkLst>
        </pc:spChg>
        <pc:spChg chg="add mod">
          <ac:chgData name="Ofir Gerbi" userId="144fd1d6-9023-4717-ba4b-343401a376ce" providerId="ADAL" clId="{FF33CBC0-B981-470E-970A-1AD968434727}" dt="2020-12-17T16:41:27.216" v="1536" actId="207"/>
          <ac:spMkLst>
            <pc:docMk/>
            <pc:sldMk cId="1803955375" sldId="306"/>
            <ac:spMk id="6" creationId="{8F2C7B4E-46B9-43DF-9BFE-1DF369D3C4EC}"/>
          </ac:spMkLst>
        </pc:spChg>
        <pc:spChg chg="mod">
          <ac:chgData name="Ofir Gerbi" userId="144fd1d6-9023-4717-ba4b-343401a376ce" providerId="ADAL" clId="{FF33CBC0-B981-470E-970A-1AD968434727}" dt="2020-12-17T16:41:50.661" v="1546" actId="207"/>
          <ac:spMkLst>
            <pc:docMk/>
            <pc:sldMk cId="1803955375" sldId="306"/>
            <ac:spMk id="7" creationId="{C00DCF14-7D3E-4D2C-9723-25B3A51A4F25}"/>
          </ac:spMkLst>
        </pc:spChg>
        <pc:spChg chg="add del mod">
          <ac:chgData name="Ofir Gerbi" userId="144fd1d6-9023-4717-ba4b-343401a376ce" providerId="ADAL" clId="{FF33CBC0-B981-470E-970A-1AD968434727}" dt="2020-12-15T22:51:18.404" v="743"/>
          <ac:spMkLst>
            <pc:docMk/>
            <pc:sldMk cId="1803955375" sldId="306"/>
            <ac:spMk id="8" creationId="{391DD62E-6F6A-4A09-BE55-F3E02B379F35}"/>
          </ac:spMkLst>
        </pc:spChg>
        <pc:spChg chg="add mod ord">
          <ac:chgData name="Ofir Gerbi" userId="144fd1d6-9023-4717-ba4b-343401a376ce" providerId="ADAL" clId="{FF33CBC0-B981-470E-970A-1AD968434727}" dt="2020-12-18T23:32:30.854" v="2933" actId="1076"/>
          <ac:spMkLst>
            <pc:docMk/>
            <pc:sldMk cId="1803955375" sldId="306"/>
            <ac:spMk id="9" creationId="{C5807604-31B2-4FCF-9290-2E460705424E}"/>
          </ac:spMkLst>
        </pc:spChg>
        <pc:spChg chg="add del mod">
          <ac:chgData name="Ofir Gerbi" userId="144fd1d6-9023-4717-ba4b-343401a376ce" providerId="ADAL" clId="{FF33CBC0-B981-470E-970A-1AD968434727}" dt="2020-12-15T22:57:05.186" v="782" actId="478"/>
          <ac:spMkLst>
            <pc:docMk/>
            <pc:sldMk cId="1803955375" sldId="306"/>
            <ac:spMk id="10" creationId="{2182E53F-A4A2-4578-8819-B9F30D6F318D}"/>
          </ac:spMkLst>
        </pc:spChg>
      </pc:sldChg>
      <pc:sldChg chg="addSp delSp modSp add del mod delAnim modAnim">
        <pc:chgData name="Ofir Gerbi" userId="144fd1d6-9023-4717-ba4b-343401a376ce" providerId="ADAL" clId="{FF33CBC0-B981-470E-970A-1AD968434727}" dt="2020-12-18T17:57:46.142" v="2757" actId="47"/>
        <pc:sldMkLst>
          <pc:docMk/>
          <pc:sldMk cId="2252941177" sldId="307"/>
        </pc:sldMkLst>
        <pc:spChg chg="add del mod">
          <ac:chgData name="Ofir Gerbi" userId="144fd1d6-9023-4717-ba4b-343401a376ce" providerId="ADAL" clId="{FF33CBC0-B981-470E-970A-1AD968434727}" dt="2020-12-18T17:46:27.241" v="2671" actId="478"/>
          <ac:spMkLst>
            <pc:docMk/>
            <pc:sldMk cId="2252941177" sldId="307"/>
            <ac:spMk id="7" creationId="{8A5876E3-871F-49E6-820C-2F5C5D52CC7D}"/>
          </ac:spMkLst>
        </pc:spChg>
        <pc:spChg chg="add del mod">
          <ac:chgData name="Ofir Gerbi" userId="144fd1d6-9023-4717-ba4b-343401a376ce" providerId="ADAL" clId="{FF33CBC0-B981-470E-970A-1AD968434727}" dt="2020-12-18T17:45:24.467" v="2665" actId="2711"/>
          <ac:spMkLst>
            <pc:docMk/>
            <pc:sldMk cId="2252941177" sldId="307"/>
            <ac:spMk id="21" creationId="{6DF6FBDD-115D-43B4-9672-01011D0FE726}"/>
          </ac:spMkLst>
        </pc:spChg>
        <pc:spChg chg="add mod">
          <ac:chgData name="Ofir Gerbi" userId="144fd1d6-9023-4717-ba4b-343401a376ce" providerId="ADAL" clId="{FF33CBC0-B981-470E-970A-1AD968434727}" dt="2020-12-18T17:45:20.884" v="2664" actId="2711"/>
          <ac:spMkLst>
            <pc:docMk/>
            <pc:sldMk cId="2252941177" sldId="307"/>
            <ac:spMk id="22" creationId="{3854E0AA-D1F3-4426-BE1A-6A523D111C5D}"/>
          </ac:spMkLst>
        </pc:spChg>
        <pc:spChg chg="add mod">
          <ac:chgData name="Ofir Gerbi" userId="144fd1d6-9023-4717-ba4b-343401a376ce" providerId="ADAL" clId="{FF33CBC0-B981-470E-970A-1AD968434727}" dt="2020-12-18T17:45:17.468" v="2663" actId="2711"/>
          <ac:spMkLst>
            <pc:docMk/>
            <pc:sldMk cId="2252941177" sldId="307"/>
            <ac:spMk id="23" creationId="{12C343C3-572D-4E76-97DB-D54968CF415A}"/>
          </ac:spMkLst>
        </pc:spChg>
        <pc:spChg chg="add del mod">
          <ac:chgData name="Ofir Gerbi" userId="144fd1d6-9023-4717-ba4b-343401a376ce" providerId="ADAL" clId="{FF33CBC0-B981-470E-970A-1AD968434727}" dt="2020-12-18T17:42:27.938" v="2617" actId="478"/>
          <ac:spMkLst>
            <pc:docMk/>
            <pc:sldMk cId="2252941177" sldId="307"/>
            <ac:spMk id="49" creationId="{9B15CB4B-0E7D-43E9-908C-09671A3BD75D}"/>
          </ac:spMkLst>
        </pc:spChg>
        <pc:spChg chg="add del mod">
          <ac:chgData name="Ofir Gerbi" userId="144fd1d6-9023-4717-ba4b-343401a376ce" providerId="ADAL" clId="{FF33CBC0-B981-470E-970A-1AD968434727}" dt="2020-12-18T17:43:56.067" v="2632" actId="478"/>
          <ac:spMkLst>
            <pc:docMk/>
            <pc:sldMk cId="2252941177" sldId="307"/>
            <ac:spMk id="67" creationId="{72D53E3A-5714-41DF-BE8F-F5781E29E472}"/>
          </ac:spMkLst>
        </pc:spChg>
        <pc:grpChg chg="del">
          <ac:chgData name="Ofir Gerbi" userId="144fd1d6-9023-4717-ba4b-343401a376ce" providerId="ADAL" clId="{FF33CBC0-B981-470E-970A-1AD968434727}" dt="2020-12-18T17:45:39.839" v="2668" actId="21"/>
          <ac:grpSpMkLst>
            <pc:docMk/>
            <pc:sldMk cId="2252941177" sldId="307"/>
            <ac:grpSpMk id="3" creationId="{B108032A-2931-4E89-9766-1DB10447FDBE}"/>
          </ac:grpSpMkLst>
        </pc:grpChg>
        <pc:grpChg chg="add del">
          <ac:chgData name="Ofir Gerbi" userId="144fd1d6-9023-4717-ba4b-343401a376ce" providerId="ADAL" clId="{FF33CBC0-B981-470E-970A-1AD968434727}" dt="2020-12-18T17:45:37.056" v="2667" actId="21"/>
          <ac:grpSpMkLst>
            <pc:docMk/>
            <pc:sldMk cId="2252941177" sldId="307"/>
            <ac:grpSpMk id="8" creationId="{C5EEEE76-1049-49FA-8686-A8F4D498E8DB}"/>
          </ac:grpSpMkLst>
        </pc:grpChg>
        <pc:grpChg chg="del">
          <ac:chgData name="Ofir Gerbi" userId="144fd1d6-9023-4717-ba4b-343401a376ce" providerId="ADAL" clId="{FF33CBC0-B981-470E-970A-1AD968434727}" dt="2020-12-18T17:45:39.839" v="2668" actId="21"/>
          <ac:grpSpMkLst>
            <pc:docMk/>
            <pc:sldMk cId="2252941177" sldId="307"/>
            <ac:grpSpMk id="10" creationId="{5602DA4C-4CCB-4FAE-9224-504C8E91281F}"/>
          </ac:grpSpMkLst>
        </pc:grpChg>
        <pc:picChg chg="mod modCrop">
          <ac:chgData name="Ofir Gerbi" userId="144fd1d6-9023-4717-ba4b-343401a376ce" providerId="ADAL" clId="{FF33CBC0-B981-470E-970A-1AD968434727}" dt="2020-12-18T17:21:18.263" v="2494" actId="18131"/>
          <ac:picMkLst>
            <pc:docMk/>
            <pc:sldMk cId="2252941177" sldId="307"/>
            <ac:picMk id="5" creationId="{AEE1A020-2CA6-408C-9407-37B5447C8B48}"/>
          </ac:picMkLst>
        </pc:picChg>
        <pc:picChg chg="add del">
          <ac:chgData name="Ofir Gerbi" userId="144fd1d6-9023-4717-ba4b-343401a376ce" providerId="ADAL" clId="{FF33CBC0-B981-470E-970A-1AD968434727}" dt="2020-12-18T17:45:37.056" v="2667" actId="21"/>
          <ac:picMkLst>
            <pc:docMk/>
            <pc:sldMk cId="2252941177" sldId="307"/>
            <ac:picMk id="9" creationId="{688271D7-5901-4E01-9773-0FB7759E7769}"/>
          </ac:picMkLst>
        </pc:picChg>
        <pc:picChg chg="add del mod">
          <ac:chgData name="Ofir Gerbi" userId="144fd1d6-9023-4717-ba4b-343401a376ce" providerId="ADAL" clId="{FF33CBC0-B981-470E-970A-1AD968434727}" dt="2020-12-18T17:41:44.383" v="2609" actId="478"/>
          <ac:picMkLst>
            <pc:docMk/>
            <pc:sldMk cId="2252941177" sldId="307"/>
            <ac:picMk id="12" creationId="{121161BC-B1F6-4E42-99E7-23AB1068D701}"/>
          </ac:picMkLst>
        </pc:picChg>
        <pc:picChg chg="add del mod">
          <ac:chgData name="Ofir Gerbi" userId="144fd1d6-9023-4717-ba4b-343401a376ce" providerId="ADAL" clId="{FF33CBC0-B981-470E-970A-1AD968434727}" dt="2020-12-18T17:37:50.145" v="2566" actId="478"/>
          <ac:picMkLst>
            <pc:docMk/>
            <pc:sldMk cId="2252941177" sldId="307"/>
            <ac:picMk id="14" creationId="{2BAB3E7D-4B1C-4F63-869B-13996DBDB1F1}"/>
          </ac:picMkLst>
        </pc:picChg>
        <pc:picChg chg="add mod">
          <ac:chgData name="Ofir Gerbi" userId="144fd1d6-9023-4717-ba4b-343401a376ce" providerId="ADAL" clId="{FF33CBC0-B981-470E-970A-1AD968434727}" dt="2020-12-18T17:44:51.257" v="2660" actId="1035"/>
          <ac:picMkLst>
            <pc:docMk/>
            <pc:sldMk cId="2252941177" sldId="307"/>
            <ac:picMk id="16" creationId="{ADB26D77-3AE1-4CC8-9C72-BE6F1A9EB0F5}"/>
          </ac:picMkLst>
        </pc:picChg>
        <pc:picChg chg="add del mod">
          <ac:chgData name="Ofir Gerbi" userId="144fd1d6-9023-4717-ba4b-343401a376ce" providerId="ADAL" clId="{FF33CBC0-B981-470E-970A-1AD968434727}" dt="2020-12-18T17:34:13.257" v="2536" actId="478"/>
          <ac:picMkLst>
            <pc:docMk/>
            <pc:sldMk cId="2252941177" sldId="307"/>
            <ac:picMk id="18" creationId="{C730FEA2-D029-4AA2-961C-3666661AA9D3}"/>
          </ac:picMkLst>
        </pc:picChg>
        <pc:picChg chg="add mod">
          <ac:chgData name="Ofir Gerbi" userId="144fd1d6-9023-4717-ba4b-343401a376ce" providerId="ADAL" clId="{FF33CBC0-B981-470E-970A-1AD968434727}" dt="2020-12-18T17:44:52.968" v="2661" actId="1035"/>
          <ac:picMkLst>
            <pc:docMk/>
            <pc:sldMk cId="2252941177" sldId="307"/>
            <ac:picMk id="20" creationId="{962F5101-4B8D-46D8-A96D-666291424B32}"/>
          </ac:picMkLst>
        </pc:picChg>
        <pc:picChg chg="add mod">
          <ac:chgData name="Ofir Gerbi" userId="144fd1d6-9023-4717-ba4b-343401a376ce" providerId="ADAL" clId="{FF33CBC0-B981-470E-970A-1AD968434727}" dt="2020-12-18T17:44:49.401" v="2657" actId="1035"/>
          <ac:picMkLst>
            <pc:docMk/>
            <pc:sldMk cId="2252941177" sldId="307"/>
            <ac:picMk id="25" creationId="{7800D363-D83D-474E-882D-3A994D504A6F}"/>
          </ac:picMkLst>
        </pc:picChg>
        <pc:picChg chg="add del mod">
          <ac:chgData name="Ofir Gerbi" userId="144fd1d6-9023-4717-ba4b-343401a376ce" providerId="ADAL" clId="{FF33CBC0-B981-470E-970A-1AD968434727}" dt="2020-12-18T17:41:43.975" v="2608" actId="478"/>
          <ac:picMkLst>
            <pc:docMk/>
            <pc:sldMk cId="2252941177" sldId="307"/>
            <ac:picMk id="35" creationId="{1A6AB00F-9CF9-4749-A26E-5BB00DC0F992}"/>
          </ac:picMkLst>
        </pc:picChg>
        <pc:picChg chg="add mod">
          <ac:chgData name="Ofir Gerbi" userId="144fd1d6-9023-4717-ba4b-343401a376ce" providerId="ADAL" clId="{FF33CBC0-B981-470E-970A-1AD968434727}" dt="2020-12-18T17:44:37.278" v="2642" actId="1076"/>
          <ac:picMkLst>
            <pc:docMk/>
            <pc:sldMk cId="2252941177" sldId="307"/>
            <ac:picMk id="37" creationId="{B028857A-9946-4AC6-953F-5439029621AE}"/>
          </ac:picMkLst>
        </pc:picChg>
      </pc:sldChg>
      <pc:sldChg chg="delSp modSp add del mod modTransition">
        <pc:chgData name="Ofir Gerbi" userId="144fd1d6-9023-4717-ba4b-343401a376ce" providerId="ADAL" clId="{FF33CBC0-B981-470E-970A-1AD968434727}" dt="2020-12-18T14:10:43.457" v="2006" actId="47"/>
        <pc:sldMkLst>
          <pc:docMk/>
          <pc:sldMk cId="4131684688" sldId="307"/>
        </pc:sldMkLst>
        <pc:spChg chg="mod">
          <ac:chgData name="Ofir Gerbi" userId="144fd1d6-9023-4717-ba4b-343401a376ce" providerId="ADAL" clId="{FF33CBC0-B981-470E-970A-1AD968434727}" dt="2020-12-18T14:10:00.764" v="1999" actId="14100"/>
          <ac:spMkLst>
            <pc:docMk/>
            <pc:sldMk cId="4131684688" sldId="307"/>
            <ac:spMk id="2" creationId="{83407629-A06B-4CAB-9206-DE247A98D97F}"/>
          </ac:spMkLst>
        </pc:spChg>
        <pc:spChg chg="del mod">
          <ac:chgData name="Ofir Gerbi" userId="144fd1d6-9023-4717-ba4b-343401a376ce" providerId="ADAL" clId="{FF33CBC0-B981-470E-970A-1AD968434727}" dt="2020-12-18T14:09:21.973" v="1992" actId="478"/>
          <ac:spMkLst>
            <pc:docMk/>
            <pc:sldMk cId="4131684688" sldId="307"/>
            <ac:spMk id="5" creationId="{DA0896C8-B8F2-4F32-9875-D381A538C81E}"/>
          </ac:spMkLst>
        </pc:spChg>
        <pc:spChg chg="mod">
          <ac:chgData name="Ofir Gerbi" userId="144fd1d6-9023-4717-ba4b-343401a376ce" providerId="ADAL" clId="{FF33CBC0-B981-470E-970A-1AD968434727}" dt="2020-12-18T14:09:57.133" v="1998" actId="14100"/>
          <ac:spMkLst>
            <pc:docMk/>
            <pc:sldMk cId="4131684688" sldId="307"/>
            <ac:spMk id="60" creationId="{5E121728-A8C9-463D-80A1-A9E1B91F4860}"/>
          </ac:spMkLst>
        </pc:spChg>
        <pc:spChg chg="mod">
          <ac:chgData name="Ofir Gerbi" userId="144fd1d6-9023-4717-ba4b-343401a376ce" providerId="ADAL" clId="{FF33CBC0-B981-470E-970A-1AD968434727}" dt="2020-12-18T14:10:09.263" v="2001" actId="14100"/>
          <ac:spMkLst>
            <pc:docMk/>
            <pc:sldMk cId="4131684688" sldId="307"/>
            <ac:spMk id="61" creationId="{FDC2E12D-93BE-4942-B658-721BB86EF3A2}"/>
          </ac:spMkLst>
        </pc:spChg>
        <pc:spChg chg="mod">
          <ac:chgData name="Ofir Gerbi" userId="144fd1d6-9023-4717-ba4b-343401a376ce" providerId="ADAL" clId="{FF33CBC0-B981-470E-970A-1AD968434727}" dt="2020-12-18T14:10:05.558" v="2000" actId="14100"/>
          <ac:spMkLst>
            <pc:docMk/>
            <pc:sldMk cId="4131684688" sldId="307"/>
            <ac:spMk id="64" creationId="{C7F12545-8E62-429B-90D3-222CB688E3A1}"/>
          </ac:spMkLst>
        </pc:spChg>
        <pc:spChg chg="del mod">
          <ac:chgData name="Ofir Gerbi" userId="144fd1d6-9023-4717-ba4b-343401a376ce" providerId="ADAL" clId="{FF33CBC0-B981-470E-970A-1AD968434727}" dt="2020-12-18T14:09:26.543" v="1994" actId="478"/>
          <ac:spMkLst>
            <pc:docMk/>
            <pc:sldMk cId="4131684688" sldId="307"/>
            <ac:spMk id="65" creationId="{9184D6CF-82AF-44C7-A8B0-E7D376E8BD68}"/>
          </ac:spMkLst>
        </pc:spChg>
        <pc:spChg chg="del mod">
          <ac:chgData name="Ofir Gerbi" userId="144fd1d6-9023-4717-ba4b-343401a376ce" providerId="ADAL" clId="{FF33CBC0-B981-470E-970A-1AD968434727}" dt="2020-12-18T14:09:26.543" v="1994" actId="478"/>
          <ac:spMkLst>
            <pc:docMk/>
            <pc:sldMk cId="4131684688" sldId="307"/>
            <ac:spMk id="66" creationId="{0AF382C9-A9B2-427A-949A-D34EE31996B5}"/>
          </ac:spMkLst>
        </pc:spChg>
        <pc:spChg chg="del mod">
          <ac:chgData name="Ofir Gerbi" userId="144fd1d6-9023-4717-ba4b-343401a376ce" providerId="ADAL" clId="{FF33CBC0-B981-470E-970A-1AD968434727}" dt="2020-12-18T14:09:32.143" v="1997" actId="478"/>
          <ac:spMkLst>
            <pc:docMk/>
            <pc:sldMk cId="4131684688" sldId="307"/>
            <ac:spMk id="67" creationId="{93C19F9D-9ED6-4EDE-8C2F-38B8D77D25B0}"/>
          </ac:spMkLst>
        </pc:spChg>
        <pc:spChg chg="del mod">
          <ac:chgData name="Ofir Gerbi" userId="144fd1d6-9023-4717-ba4b-343401a376ce" providerId="ADAL" clId="{FF33CBC0-B981-470E-970A-1AD968434727}" dt="2020-12-18T14:09:32.143" v="1997" actId="478"/>
          <ac:spMkLst>
            <pc:docMk/>
            <pc:sldMk cId="4131684688" sldId="307"/>
            <ac:spMk id="68" creationId="{1B05F957-C2C1-4B83-8959-831C50DC7664}"/>
          </ac:spMkLst>
        </pc:spChg>
        <pc:spChg chg="del mod">
          <ac:chgData name="Ofir Gerbi" userId="144fd1d6-9023-4717-ba4b-343401a376ce" providerId="ADAL" clId="{FF33CBC0-B981-470E-970A-1AD968434727}" dt="2020-12-18T14:09:30.443" v="1996" actId="478"/>
          <ac:spMkLst>
            <pc:docMk/>
            <pc:sldMk cId="4131684688" sldId="307"/>
            <ac:spMk id="69" creationId="{B32311EA-64DD-4B8B-B23F-729FDAEAA99E}"/>
          </ac:spMkLst>
        </pc:spChg>
        <pc:spChg chg="del mod">
          <ac:chgData name="Ofir Gerbi" userId="144fd1d6-9023-4717-ba4b-343401a376ce" providerId="ADAL" clId="{FF33CBC0-B981-470E-970A-1AD968434727}" dt="2020-12-18T14:09:30.443" v="1996" actId="478"/>
          <ac:spMkLst>
            <pc:docMk/>
            <pc:sldMk cId="4131684688" sldId="307"/>
            <ac:spMk id="70" creationId="{399A52AB-44C5-49E8-A103-DF89F8AF8DF9}"/>
          </ac:spMkLst>
        </pc:spChg>
        <pc:spChg chg="del mod">
          <ac:chgData name="Ofir Gerbi" userId="144fd1d6-9023-4717-ba4b-343401a376ce" providerId="ADAL" clId="{FF33CBC0-B981-470E-970A-1AD968434727}" dt="2020-12-18T14:09:21.973" v="1992" actId="478"/>
          <ac:spMkLst>
            <pc:docMk/>
            <pc:sldMk cId="4131684688" sldId="307"/>
            <ac:spMk id="79" creationId="{25306E6A-85F0-432F-B1FC-BE74BA0299B5}"/>
          </ac:spMkLst>
        </pc:spChg>
        <pc:spChg chg="del mod">
          <ac:chgData name="Ofir Gerbi" userId="144fd1d6-9023-4717-ba4b-343401a376ce" providerId="ADAL" clId="{FF33CBC0-B981-470E-970A-1AD968434727}" dt="2020-12-18T14:09:21.973" v="1992" actId="478"/>
          <ac:spMkLst>
            <pc:docMk/>
            <pc:sldMk cId="4131684688" sldId="307"/>
            <ac:spMk id="80" creationId="{A9944F8C-5537-4B0B-A140-DEFDFBB2B0D0}"/>
          </ac:spMkLst>
        </pc:spChg>
        <pc:spChg chg="del">
          <ac:chgData name="Ofir Gerbi" userId="144fd1d6-9023-4717-ba4b-343401a376ce" providerId="ADAL" clId="{FF33CBC0-B981-470E-970A-1AD968434727}" dt="2020-12-18T14:09:24.133" v="1993" actId="478"/>
          <ac:spMkLst>
            <pc:docMk/>
            <pc:sldMk cId="4131684688" sldId="307"/>
            <ac:spMk id="81" creationId="{7BA467AC-C996-4FB2-A614-49E43F00DB54}"/>
          </ac:spMkLst>
        </pc:spChg>
        <pc:spChg chg="del mod">
          <ac:chgData name="Ofir Gerbi" userId="144fd1d6-9023-4717-ba4b-343401a376ce" providerId="ADAL" clId="{FF33CBC0-B981-470E-970A-1AD968434727}" dt="2020-12-18T14:09:32.143" v="1997" actId="478"/>
          <ac:spMkLst>
            <pc:docMk/>
            <pc:sldMk cId="4131684688" sldId="307"/>
            <ac:spMk id="91" creationId="{BACBEC05-CFFA-4840-A0C5-00D875A1AACC}"/>
          </ac:spMkLst>
        </pc:spChg>
        <pc:spChg chg="del mod">
          <ac:chgData name="Ofir Gerbi" userId="144fd1d6-9023-4717-ba4b-343401a376ce" providerId="ADAL" clId="{FF33CBC0-B981-470E-970A-1AD968434727}" dt="2020-12-18T14:09:32.143" v="1997" actId="478"/>
          <ac:spMkLst>
            <pc:docMk/>
            <pc:sldMk cId="4131684688" sldId="307"/>
            <ac:spMk id="92" creationId="{394D17AE-4991-4398-828F-143595001CD3}"/>
          </ac:spMkLst>
        </pc:spChg>
        <pc:spChg chg="del mod">
          <ac:chgData name="Ofir Gerbi" userId="144fd1d6-9023-4717-ba4b-343401a376ce" providerId="ADAL" clId="{FF33CBC0-B981-470E-970A-1AD968434727}" dt="2020-12-18T14:09:26.543" v="1994" actId="478"/>
          <ac:spMkLst>
            <pc:docMk/>
            <pc:sldMk cId="4131684688" sldId="307"/>
            <ac:spMk id="95" creationId="{333F99B2-79CD-4B85-9833-04D5F428DDF4}"/>
          </ac:spMkLst>
        </pc:spChg>
        <pc:spChg chg="del">
          <ac:chgData name="Ofir Gerbi" userId="144fd1d6-9023-4717-ba4b-343401a376ce" providerId="ADAL" clId="{FF33CBC0-B981-470E-970A-1AD968434727}" dt="2020-12-18T14:09:28.402" v="1995" actId="478"/>
          <ac:spMkLst>
            <pc:docMk/>
            <pc:sldMk cId="4131684688" sldId="307"/>
            <ac:spMk id="97" creationId="{E8FD6D95-02B2-49B5-AA77-E6E73C1B3AAC}"/>
          </ac:spMkLst>
        </pc:spChg>
        <pc:spChg chg="del mod">
          <ac:chgData name="Ofir Gerbi" userId="144fd1d6-9023-4717-ba4b-343401a376ce" providerId="ADAL" clId="{FF33CBC0-B981-470E-970A-1AD968434727}" dt="2020-12-18T14:09:30.443" v="1996" actId="478"/>
          <ac:spMkLst>
            <pc:docMk/>
            <pc:sldMk cId="4131684688" sldId="307"/>
            <ac:spMk id="100" creationId="{9BE29E56-1DA4-4C12-9305-54A40CA9A9A0}"/>
          </ac:spMkLst>
        </pc:spChg>
        <pc:spChg chg="del mod">
          <ac:chgData name="Ofir Gerbi" userId="144fd1d6-9023-4717-ba4b-343401a376ce" providerId="ADAL" clId="{FF33CBC0-B981-470E-970A-1AD968434727}" dt="2020-12-18T14:09:30.443" v="1996" actId="478"/>
          <ac:spMkLst>
            <pc:docMk/>
            <pc:sldMk cId="4131684688" sldId="307"/>
            <ac:spMk id="101" creationId="{174042DA-07CC-4984-AF1B-7341BB47244F}"/>
          </ac:spMkLst>
        </pc:spChg>
        <pc:picChg chg="del mod">
          <ac:chgData name="Ofir Gerbi" userId="144fd1d6-9023-4717-ba4b-343401a376ce" providerId="ADAL" clId="{FF33CBC0-B981-470E-970A-1AD968434727}" dt="2020-12-18T14:09:21.973" v="1992" actId="478"/>
          <ac:picMkLst>
            <pc:docMk/>
            <pc:sldMk cId="4131684688" sldId="307"/>
            <ac:picMk id="4" creationId="{25DE6402-B465-424A-BA8A-0E97EF8BF100}"/>
          </ac:picMkLst>
        </pc:picChg>
        <pc:picChg chg="del mod">
          <ac:chgData name="Ofir Gerbi" userId="144fd1d6-9023-4717-ba4b-343401a376ce" providerId="ADAL" clId="{FF33CBC0-B981-470E-970A-1AD968434727}" dt="2020-12-18T14:09:26.543" v="1994" actId="478"/>
          <ac:picMkLst>
            <pc:docMk/>
            <pc:sldMk cId="4131684688" sldId="307"/>
            <ac:picMk id="9" creationId="{8DE360DD-870C-4E24-912D-117DE30F945E}"/>
          </ac:picMkLst>
        </pc:picChg>
        <pc:picChg chg="del mod">
          <ac:chgData name="Ofir Gerbi" userId="144fd1d6-9023-4717-ba4b-343401a376ce" providerId="ADAL" clId="{FF33CBC0-B981-470E-970A-1AD968434727}" dt="2020-12-18T14:09:30.443" v="1996" actId="478"/>
          <ac:picMkLst>
            <pc:docMk/>
            <pc:sldMk cId="4131684688" sldId="307"/>
            <ac:picMk id="15" creationId="{ED2E54A0-4DCC-42FA-82E5-C86431237FA6}"/>
          </ac:picMkLst>
        </pc:picChg>
        <pc:picChg chg="del mod">
          <ac:chgData name="Ofir Gerbi" userId="144fd1d6-9023-4717-ba4b-343401a376ce" providerId="ADAL" clId="{FF33CBC0-B981-470E-970A-1AD968434727}" dt="2020-12-18T14:09:32.143" v="1997" actId="478"/>
          <ac:picMkLst>
            <pc:docMk/>
            <pc:sldMk cId="4131684688" sldId="307"/>
            <ac:picMk id="23" creationId="{3B7F878A-6172-43B8-8191-E76B57009B07}"/>
          </ac:picMkLst>
        </pc:picChg>
        <pc:picChg chg="mod">
          <ac:chgData name="Ofir Gerbi" userId="144fd1d6-9023-4717-ba4b-343401a376ce" providerId="ADAL" clId="{FF33CBC0-B981-470E-970A-1AD968434727}" dt="2020-12-18T14:10:16.835" v="2003" actId="1076"/>
          <ac:picMkLst>
            <pc:docMk/>
            <pc:sldMk cId="4131684688" sldId="307"/>
            <ac:picMk id="71" creationId="{1B756E68-A0DE-4662-80CB-561922BED7CF}"/>
          </ac:picMkLst>
        </pc:picChg>
        <pc:picChg chg="del mod">
          <ac:chgData name="Ofir Gerbi" userId="144fd1d6-9023-4717-ba4b-343401a376ce" providerId="ADAL" clId="{FF33CBC0-B981-470E-970A-1AD968434727}" dt="2020-12-18T14:09:21.973" v="1992" actId="478"/>
          <ac:picMkLst>
            <pc:docMk/>
            <pc:sldMk cId="4131684688" sldId="307"/>
            <ac:picMk id="89" creationId="{354F435D-57C8-4BC8-94B0-7A9CF76D1014}"/>
          </ac:picMkLst>
        </pc:picChg>
        <pc:picChg chg="del mod">
          <ac:chgData name="Ofir Gerbi" userId="144fd1d6-9023-4717-ba4b-343401a376ce" providerId="ADAL" clId="{FF33CBC0-B981-470E-970A-1AD968434727}" dt="2020-12-18T14:09:21.973" v="1992" actId="478"/>
          <ac:picMkLst>
            <pc:docMk/>
            <pc:sldMk cId="4131684688" sldId="307"/>
            <ac:picMk id="90" creationId="{08EBD0F1-827C-46A2-A24C-F8A449F1FF51}"/>
          </ac:picMkLst>
        </pc:picChg>
        <pc:picChg chg="del mod">
          <ac:chgData name="Ofir Gerbi" userId="144fd1d6-9023-4717-ba4b-343401a376ce" providerId="ADAL" clId="{FF33CBC0-B981-470E-970A-1AD968434727}" dt="2020-12-18T14:09:32.143" v="1997" actId="478"/>
          <ac:picMkLst>
            <pc:docMk/>
            <pc:sldMk cId="4131684688" sldId="307"/>
            <ac:picMk id="93" creationId="{E1421578-934B-4529-8B0F-0B7CE998BEF3}"/>
          </ac:picMkLst>
        </pc:picChg>
        <pc:picChg chg="del mod">
          <ac:chgData name="Ofir Gerbi" userId="144fd1d6-9023-4717-ba4b-343401a376ce" providerId="ADAL" clId="{FF33CBC0-B981-470E-970A-1AD968434727}" dt="2020-12-18T14:09:32.143" v="1997" actId="478"/>
          <ac:picMkLst>
            <pc:docMk/>
            <pc:sldMk cId="4131684688" sldId="307"/>
            <ac:picMk id="94" creationId="{D5FD0D57-81B6-468C-B850-7A6D94B5CDB1}"/>
          </ac:picMkLst>
        </pc:picChg>
        <pc:picChg chg="del mod">
          <ac:chgData name="Ofir Gerbi" userId="144fd1d6-9023-4717-ba4b-343401a376ce" providerId="ADAL" clId="{FF33CBC0-B981-470E-970A-1AD968434727}" dt="2020-12-18T14:09:26.543" v="1994" actId="478"/>
          <ac:picMkLst>
            <pc:docMk/>
            <pc:sldMk cId="4131684688" sldId="307"/>
            <ac:picMk id="102" creationId="{C20054F9-BC98-4D00-AF4F-2EE2A2402B13}"/>
          </ac:picMkLst>
        </pc:picChg>
        <pc:picChg chg="del mod">
          <ac:chgData name="Ofir Gerbi" userId="144fd1d6-9023-4717-ba4b-343401a376ce" providerId="ADAL" clId="{FF33CBC0-B981-470E-970A-1AD968434727}" dt="2020-12-18T14:09:26.543" v="1994" actId="478"/>
          <ac:picMkLst>
            <pc:docMk/>
            <pc:sldMk cId="4131684688" sldId="307"/>
            <ac:picMk id="111" creationId="{D3529EBA-67A5-45B6-B899-17511D5D441F}"/>
          </ac:picMkLst>
        </pc:picChg>
        <pc:picChg chg="del mod">
          <ac:chgData name="Ofir Gerbi" userId="144fd1d6-9023-4717-ba4b-343401a376ce" providerId="ADAL" clId="{FF33CBC0-B981-470E-970A-1AD968434727}" dt="2020-12-18T14:09:30.443" v="1996" actId="478"/>
          <ac:picMkLst>
            <pc:docMk/>
            <pc:sldMk cId="4131684688" sldId="307"/>
            <ac:picMk id="112" creationId="{EFCBF0D1-F2D5-4DE0-9733-DC036AE621EE}"/>
          </ac:picMkLst>
        </pc:picChg>
        <pc:picChg chg="del mod">
          <ac:chgData name="Ofir Gerbi" userId="144fd1d6-9023-4717-ba4b-343401a376ce" providerId="ADAL" clId="{FF33CBC0-B981-470E-970A-1AD968434727}" dt="2020-12-18T14:09:30.443" v="1996" actId="478"/>
          <ac:picMkLst>
            <pc:docMk/>
            <pc:sldMk cId="4131684688" sldId="307"/>
            <ac:picMk id="113" creationId="{D86BEE06-AC32-4988-A82A-AE7973730C33}"/>
          </ac:picMkLst>
        </pc:picChg>
      </pc:sldChg>
      <pc:sldChg chg="addSp delSp modSp add del mod modTransition modAnim">
        <pc:chgData name="Ofir Gerbi" userId="144fd1d6-9023-4717-ba4b-343401a376ce" providerId="ADAL" clId="{FF33CBC0-B981-470E-970A-1AD968434727}" dt="2020-12-18T17:57:47.327" v="2758" actId="47"/>
        <pc:sldMkLst>
          <pc:docMk/>
          <pc:sldMk cId="548723328" sldId="308"/>
        </pc:sldMkLst>
        <pc:picChg chg="del">
          <ac:chgData name="Ofir Gerbi" userId="144fd1d6-9023-4717-ba4b-343401a376ce" providerId="ADAL" clId="{FF33CBC0-B981-470E-970A-1AD968434727}" dt="2020-12-18T17:46:47.368" v="2675" actId="478"/>
          <ac:picMkLst>
            <pc:docMk/>
            <pc:sldMk cId="548723328" sldId="308"/>
            <ac:picMk id="37" creationId="{B028857A-9946-4AC6-953F-5439029621AE}"/>
          </ac:picMkLst>
        </pc:picChg>
        <pc:picChg chg="add mod">
          <ac:chgData name="Ofir Gerbi" userId="144fd1d6-9023-4717-ba4b-343401a376ce" providerId="ADAL" clId="{FF33CBC0-B981-470E-970A-1AD968434727}" dt="2020-12-18T17:47:19.053" v="2680" actId="1076"/>
          <ac:picMkLst>
            <pc:docMk/>
            <pc:sldMk cId="548723328" sldId="308"/>
            <ac:picMk id="46" creationId="{600FF152-27D2-498A-953C-B03745F42FE5}"/>
          </ac:picMkLst>
        </pc:picChg>
      </pc:sldChg>
      <pc:sldChg chg="addSp delSp modSp add mod modTransition modAnim">
        <pc:chgData name="Ofir Gerbi" userId="144fd1d6-9023-4717-ba4b-343401a376ce" providerId="ADAL" clId="{FF33CBC0-B981-470E-970A-1AD968434727}" dt="2020-12-18T23:27:16.046" v="2927" actId="207"/>
        <pc:sldMkLst>
          <pc:docMk/>
          <pc:sldMk cId="3258846879" sldId="309"/>
        </pc:sldMkLst>
        <pc:spChg chg="mod">
          <ac:chgData name="Ofir Gerbi" userId="144fd1d6-9023-4717-ba4b-343401a376ce" providerId="ADAL" clId="{FF33CBC0-B981-470E-970A-1AD968434727}" dt="2020-12-18T23:26:20.908" v="2917" actId="207"/>
          <ac:spMkLst>
            <pc:docMk/>
            <pc:sldMk cId="3258846879" sldId="309"/>
            <ac:spMk id="7" creationId="{8A5876E3-871F-49E6-820C-2F5C5D52CC7D}"/>
          </ac:spMkLst>
        </pc:spChg>
        <pc:spChg chg="del">
          <ac:chgData name="Ofir Gerbi" userId="144fd1d6-9023-4717-ba4b-343401a376ce" providerId="ADAL" clId="{FF33CBC0-B981-470E-970A-1AD968434727}" dt="2020-12-18T17:57:33.719" v="2756" actId="478"/>
          <ac:spMkLst>
            <pc:docMk/>
            <pc:sldMk cId="3258846879" sldId="309"/>
            <ac:spMk id="21" creationId="{6DF6FBDD-115D-43B4-9672-01011D0FE726}"/>
          </ac:spMkLst>
        </pc:spChg>
        <pc:spChg chg="del">
          <ac:chgData name="Ofir Gerbi" userId="144fd1d6-9023-4717-ba4b-343401a376ce" providerId="ADAL" clId="{FF33CBC0-B981-470E-970A-1AD968434727}" dt="2020-12-18T17:57:33.719" v="2756" actId="478"/>
          <ac:spMkLst>
            <pc:docMk/>
            <pc:sldMk cId="3258846879" sldId="309"/>
            <ac:spMk id="22" creationId="{3854E0AA-D1F3-4426-BE1A-6A523D111C5D}"/>
          </ac:spMkLst>
        </pc:spChg>
        <pc:spChg chg="del">
          <ac:chgData name="Ofir Gerbi" userId="144fd1d6-9023-4717-ba4b-343401a376ce" providerId="ADAL" clId="{FF33CBC0-B981-470E-970A-1AD968434727}" dt="2020-12-18T17:57:55.523" v="2759" actId="478"/>
          <ac:spMkLst>
            <pc:docMk/>
            <pc:sldMk cId="3258846879" sldId="309"/>
            <ac:spMk id="23" creationId="{12C343C3-572D-4E76-97DB-D54968CF415A}"/>
          </ac:spMkLst>
        </pc:spChg>
        <pc:picChg chg="del">
          <ac:chgData name="Ofir Gerbi" userId="144fd1d6-9023-4717-ba4b-343401a376ce" providerId="ADAL" clId="{FF33CBC0-B981-470E-970A-1AD968434727}" dt="2020-12-18T17:57:33.719" v="2756" actId="478"/>
          <ac:picMkLst>
            <pc:docMk/>
            <pc:sldMk cId="3258846879" sldId="309"/>
            <ac:picMk id="16" creationId="{ADB26D77-3AE1-4CC8-9C72-BE6F1A9EB0F5}"/>
          </ac:picMkLst>
        </pc:picChg>
        <pc:picChg chg="del">
          <ac:chgData name="Ofir Gerbi" userId="144fd1d6-9023-4717-ba4b-343401a376ce" providerId="ADAL" clId="{FF33CBC0-B981-470E-970A-1AD968434727}" dt="2020-12-18T17:57:33.719" v="2756" actId="478"/>
          <ac:picMkLst>
            <pc:docMk/>
            <pc:sldMk cId="3258846879" sldId="309"/>
            <ac:picMk id="20" creationId="{962F5101-4B8D-46D8-A96D-666291424B32}"/>
          </ac:picMkLst>
        </pc:picChg>
        <pc:picChg chg="del">
          <ac:chgData name="Ofir Gerbi" userId="144fd1d6-9023-4717-ba4b-343401a376ce" providerId="ADAL" clId="{FF33CBC0-B981-470E-970A-1AD968434727}" dt="2020-12-18T17:57:55.523" v="2759" actId="478"/>
          <ac:picMkLst>
            <pc:docMk/>
            <pc:sldMk cId="3258846879" sldId="309"/>
            <ac:picMk id="25" creationId="{7800D363-D83D-474E-882D-3A994D504A6F}"/>
          </ac:picMkLst>
        </pc:picChg>
        <pc:picChg chg="add del mod">
          <ac:chgData name="Ofir Gerbi" userId="144fd1d6-9023-4717-ba4b-343401a376ce" providerId="ADAL" clId="{FF33CBC0-B981-470E-970A-1AD968434727}" dt="2020-12-18T18:29:44.087" v="2879"/>
          <ac:picMkLst>
            <pc:docMk/>
            <pc:sldMk cId="3258846879" sldId="309"/>
            <ac:picMk id="40" creationId="{DB9C0C0B-68C7-421F-A6B4-06F890C269C3}"/>
          </ac:picMkLst>
        </pc:picChg>
        <pc:picChg chg="add del mod">
          <ac:chgData name="Ofir Gerbi" userId="144fd1d6-9023-4717-ba4b-343401a376ce" providerId="ADAL" clId="{FF33CBC0-B981-470E-970A-1AD968434727}" dt="2020-12-18T18:32:05.868" v="2903"/>
          <ac:picMkLst>
            <pc:docMk/>
            <pc:sldMk cId="3258846879" sldId="309"/>
            <ac:picMk id="41" creationId="{429F276E-FB58-42F2-AC18-09237CF49424}"/>
          </ac:picMkLst>
        </pc:picChg>
        <pc:picChg chg="del">
          <ac:chgData name="Ofir Gerbi" userId="144fd1d6-9023-4717-ba4b-343401a376ce" providerId="ADAL" clId="{FF33CBC0-B981-470E-970A-1AD968434727}" dt="2020-12-18T17:47:05.192" v="2678" actId="478"/>
          <ac:picMkLst>
            <pc:docMk/>
            <pc:sldMk cId="3258846879" sldId="309"/>
            <ac:picMk id="46" creationId="{600FF152-27D2-498A-953C-B03745F42FE5}"/>
          </ac:picMkLst>
        </pc:picChg>
        <pc:picChg chg="add mod">
          <ac:chgData name="Ofir Gerbi" userId="144fd1d6-9023-4717-ba4b-343401a376ce" providerId="ADAL" clId="{FF33CBC0-B981-470E-970A-1AD968434727}" dt="2020-12-18T23:27:16.046" v="2927" actId="207"/>
          <ac:picMkLst>
            <pc:docMk/>
            <pc:sldMk cId="3258846879" sldId="309"/>
            <ac:picMk id="47" creationId="{FDC6943A-8033-4E41-B5F5-B60884911493}"/>
          </ac:picMkLst>
        </pc:picChg>
      </pc:sldChg>
      <pc:sldChg chg="delSp modSp add mod modTransition modAnim">
        <pc:chgData name="Ofir Gerbi" userId="144fd1d6-9023-4717-ba4b-343401a376ce" providerId="ADAL" clId="{FF33CBC0-B981-470E-970A-1AD968434727}" dt="2020-12-18T23:27:15.647" v="2926" actId="207"/>
        <pc:sldMkLst>
          <pc:docMk/>
          <pc:sldMk cId="3630700542" sldId="310"/>
        </pc:sldMkLst>
        <pc:spChg chg="del">
          <ac:chgData name="Ofir Gerbi" userId="144fd1d6-9023-4717-ba4b-343401a376ce" providerId="ADAL" clId="{FF33CBC0-B981-470E-970A-1AD968434727}" dt="2020-12-18T17:58:01.168" v="2761" actId="478"/>
          <ac:spMkLst>
            <pc:docMk/>
            <pc:sldMk cId="3630700542" sldId="310"/>
            <ac:spMk id="21" creationId="{6DF6FBDD-115D-43B4-9672-01011D0FE726}"/>
          </ac:spMkLst>
        </pc:spChg>
        <pc:spChg chg="del">
          <ac:chgData name="Ofir Gerbi" userId="144fd1d6-9023-4717-ba4b-343401a376ce" providerId="ADAL" clId="{FF33CBC0-B981-470E-970A-1AD968434727}" dt="2020-12-18T17:58:01.168" v="2761" actId="478"/>
          <ac:spMkLst>
            <pc:docMk/>
            <pc:sldMk cId="3630700542" sldId="310"/>
            <ac:spMk id="22" creationId="{3854E0AA-D1F3-4426-BE1A-6A523D111C5D}"/>
          </ac:spMkLst>
        </pc:spChg>
        <pc:picChg chg="del">
          <ac:chgData name="Ofir Gerbi" userId="144fd1d6-9023-4717-ba4b-343401a376ce" providerId="ADAL" clId="{FF33CBC0-B981-470E-970A-1AD968434727}" dt="2020-12-18T17:58:01.168" v="2761" actId="478"/>
          <ac:picMkLst>
            <pc:docMk/>
            <pc:sldMk cId="3630700542" sldId="310"/>
            <ac:picMk id="16" creationId="{ADB26D77-3AE1-4CC8-9C72-BE6F1A9EB0F5}"/>
          </ac:picMkLst>
        </pc:picChg>
        <pc:picChg chg="del">
          <ac:chgData name="Ofir Gerbi" userId="144fd1d6-9023-4717-ba4b-343401a376ce" providerId="ADAL" clId="{FF33CBC0-B981-470E-970A-1AD968434727}" dt="2020-12-18T17:58:01.168" v="2761" actId="478"/>
          <ac:picMkLst>
            <pc:docMk/>
            <pc:sldMk cId="3630700542" sldId="310"/>
            <ac:picMk id="20" creationId="{962F5101-4B8D-46D8-A96D-666291424B32}"/>
          </ac:picMkLst>
        </pc:picChg>
        <pc:picChg chg="mod">
          <ac:chgData name="Ofir Gerbi" userId="144fd1d6-9023-4717-ba4b-343401a376ce" providerId="ADAL" clId="{FF33CBC0-B981-470E-970A-1AD968434727}" dt="2020-12-18T23:27:15.647" v="2926" actId="207"/>
          <ac:picMkLst>
            <pc:docMk/>
            <pc:sldMk cId="3630700542" sldId="310"/>
            <ac:picMk id="25" creationId="{7800D363-D83D-474E-882D-3A994D504A6F}"/>
          </ac:picMkLst>
        </pc:picChg>
        <pc:picChg chg="mod">
          <ac:chgData name="Ofir Gerbi" userId="144fd1d6-9023-4717-ba4b-343401a376ce" providerId="ADAL" clId="{FF33CBC0-B981-470E-970A-1AD968434727}" dt="2020-12-18T23:27:15.647" v="2926" actId="207"/>
          <ac:picMkLst>
            <pc:docMk/>
            <pc:sldMk cId="3630700542" sldId="310"/>
            <ac:picMk id="47" creationId="{FDC6943A-8033-4E41-B5F5-B60884911493}"/>
          </ac:picMkLst>
        </pc:picChg>
      </pc:sldChg>
      <pc:sldChg chg="delSp modSp add mod modTransition modAnim">
        <pc:chgData name="Ofir Gerbi" userId="144fd1d6-9023-4717-ba4b-343401a376ce" providerId="ADAL" clId="{FF33CBC0-B981-470E-970A-1AD968434727}" dt="2020-12-18T23:27:15.504" v="2925" actId="207"/>
        <pc:sldMkLst>
          <pc:docMk/>
          <pc:sldMk cId="3362878385" sldId="311"/>
        </pc:sldMkLst>
        <pc:spChg chg="del">
          <ac:chgData name="Ofir Gerbi" userId="144fd1d6-9023-4717-ba4b-343401a376ce" providerId="ADAL" clId="{FF33CBC0-B981-470E-970A-1AD968434727}" dt="2020-12-18T18:02:38.047" v="2785" actId="478"/>
          <ac:spMkLst>
            <pc:docMk/>
            <pc:sldMk cId="3362878385" sldId="311"/>
            <ac:spMk id="21" creationId="{6DF6FBDD-115D-43B4-9672-01011D0FE726}"/>
          </ac:spMkLst>
        </pc:spChg>
        <pc:picChg chg="mod">
          <ac:chgData name="Ofir Gerbi" userId="144fd1d6-9023-4717-ba4b-343401a376ce" providerId="ADAL" clId="{FF33CBC0-B981-470E-970A-1AD968434727}" dt="2020-12-18T23:27:15.504" v="2925" actId="207"/>
          <ac:picMkLst>
            <pc:docMk/>
            <pc:sldMk cId="3362878385" sldId="311"/>
            <ac:picMk id="16" creationId="{ADB26D77-3AE1-4CC8-9C72-BE6F1A9EB0F5}"/>
          </ac:picMkLst>
        </pc:picChg>
        <pc:picChg chg="del">
          <ac:chgData name="Ofir Gerbi" userId="144fd1d6-9023-4717-ba4b-343401a376ce" providerId="ADAL" clId="{FF33CBC0-B981-470E-970A-1AD968434727}" dt="2020-12-18T18:02:38.047" v="2785" actId="478"/>
          <ac:picMkLst>
            <pc:docMk/>
            <pc:sldMk cId="3362878385" sldId="311"/>
            <ac:picMk id="20" creationId="{962F5101-4B8D-46D8-A96D-666291424B32}"/>
          </ac:picMkLst>
        </pc:picChg>
        <pc:picChg chg="mod">
          <ac:chgData name="Ofir Gerbi" userId="144fd1d6-9023-4717-ba4b-343401a376ce" providerId="ADAL" clId="{FF33CBC0-B981-470E-970A-1AD968434727}" dt="2020-12-18T23:27:15.504" v="2925" actId="207"/>
          <ac:picMkLst>
            <pc:docMk/>
            <pc:sldMk cId="3362878385" sldId="311"/>
            <ac:picMk id="25" creationId="{7800D363-D83D-474E-882D-3A994D504A6F}"/>
          </ac:picMkLst>
        </pc:picChg>
        <pc:picChg chg="mod">
          <ac:chgData name="Ofir Gerbi" userId="144fd1d6-9023-4717-ba4b-343401a376ce" providerId="ADAL" clId="{FF33CBC0-B981-470E-970A-1AD968434727}" dt="2020-12-18T23:27:15.504" v="2925" actId="207"/>
          <ac:picMkLst>
            <pc:docMk/>
            <pc:sldMk cId="3362878385" sldId="311"/>
            <ac:picMk id="47" creationId="{FDC6943A-8033-4E41-B5F5-B60884911493}"/>
          </ac:picMkLst>
        </pc:picChg>
      </pc:sldChg>
      <pc:sldChg chg="modSp add mod modTransition modAnim">
        <pc:chgData name="Ofir Gerbi" userId="144fd1d6-9023-4717-ba4b-343401a376ce" providerId="ADAL" clId="{FF33CBC0-B981-470E-970A-1AD968434727}" dt="2020-12-19T12:11:13.812" v="3623" actId="20577"/>
        <pc:sldMkLst>
          <pc:docMk/>
          <pc:sldMk cId="205273231" sldId="312"/>
        </pc:sldMkLst>
        <pc:spChg chg="mod">
          <ac:chgData name="Ofir Gerbi" userId="144fd1d6-9023-4717-ba4b-343401a376ce" providerId="ADAL" clId="{FF33CBC0-B981-470E-970A-1AD968434727}" dt="2020-12-18T23:27:15.043" v="2923" actId="207"/>
          <ac:spMkLst>
            <pc:docMk/>
            <pc:sldMk cId="205273231" sldId="312"/>
            <ac:spMk id="7" creationId="{8A5876E3-871F-49E6-820C-2F5C5D52CC7D}"/>
          </ac:spMkLst>
        </pc:spChg>
        <pc:spChg chg="mod">
          <ac:chgData name="Ofir Gerbi" userId="144fd1d6-9023-4717-ba4b-343401a376ce" providerId="ADAL" clId="{FF33CBC0-B981-470E-970A-1AD968434727}" dt="2020-12-19T12:11:13.812" v="3623" actId="20577"/>
          <ac:spMkLst>
            <pc:docMk/>
            <pc:sldMk cId="205273231" sldId="312"/>
            <ac:spMk id="21" creationId="{6DF6FBDD-115D-43B4-9672-01011D0FE726}"/>
          </ac:spMkLst>
        </pc:spChg>
        <pc:spChg chg="mod">
          <ac:chgData name="Ofir Gerbi" userId="144fd1d6-9023-4717-ba4b-343401a376ce" providerId="ADAL" clId="{FF33CBC0-B981-470E-970A-1AD968434727}" dt="2020-12-18T23:27:15.043" v="2923" actId="207"/>
          <ac:spMkLst>
            <pc:docMk/>
            <pc:sldMk cId="205273231" sldId="312"/>
            <ac:spMk id="22" creationId="{3854E0AA-D1F3-4426-BE1A-6A523D111C5D}"/>
          </ac:spMkLst>
        </pc:spChg>
        <pc:spChg chg="mod">
          <ac:chgData name="Ofir Gerbi" userId="144fd1d6-9023-4717-ba4b-343401a376ce" providerId="ADAL" clId="{FF33CBC0-B981-470E-970A-1AD968434727}" dt="2020-12-18T23:27:15.043" v="2923" actId="207"/>
          <ac:spMkLst>
            <pc:docMk/>
            <pc:sldMk cId="205273231" sldId="312"/>
            <ac:spMk id="23" creationId="{12C343C3-572D-4E76-97DB-D54968CF415A}"/>
          </ac:spMkLst>
        </pc:spChg>
        <pc:spChg chg="mod">
          <ac:chgData name="Ofir Gerbi" userId="144fd1d6-9023-4717-ba4b-343401a376ce" providerId="ADAL" clId="{FF33CBC0-B981-470E-970A-1AD968434727}" dt="2020-12-18T18:14:49.432" v="2865" actId="403"/>
          <ac:spMkLst>
            <pc:docMk/>
            <pc:sldMk cId="205273231" sldId="312"/>
            <ac:spMk id="96" creationId="{E50E211D-7AD6-E54C-9F56-DE302AE674D3}"/>
          </ac:spMkLst>
        </pc:spChg>
        <pc:picChg chg="mod">
          <ac:chgData name="Ofir Gerbi" userId="144fd1d6-9023-4717-ba4b-343401a376ce" providerId="ADAL" clId="{FF33CBC0-B981-470E-970A-1AD968434727}" dt="2020-12-18T23:27:15.163" v="2924" actId="207"/>
          <ac:picMkLst>
            <pc:docMk/>
            <pc:sldMk cId="205273231" sldId="312"/>
            <ac:picMk id="16" creationId="{ADB26D77-3AE1-4CC8-9C72-BE6F1A9EB0F5}"/>
          </ac:picMkLst>
        </pc:picChg>
        <pc:picChg chg="mod">
          <ac:chgData name="Ofir Gerbi" userId="144fd1d6-9023-4717-ba4b-343401a376ce" providerId="ADAL" clId="{FF33CBC0-B981-470E-970A-1AD968434727}" dt="2020-12-18T23:27:15.163" v="2924" actId="207"/>
          <ac:picMkLst>
            <pc:docMk/>
            <pc:sldMk cId="205273231" sldId="312"/>
            <ac:picMk id="20" creationId="{962F5101-4B8D-46D8-A96D-666291424B32}"/>
          </ac:picMkLst>
        </pc:picChg>
        <pc:picChg chg="mod">
          <ac:chgData name="Ofir Gerbi" userId="144fd1d6-9023-4717-ba4b-343401a376ce" providerId="ADAL" clId="{FF33CBC0-B981-470E-970A-1AD968434727}" dt="2020-12-18T23:27:15.163" v="2924" actId="207"/>
          <ac:picMkLst>
            <pc:docMk/>
            <pc:sldMk cId="205273231" sldId="312"/>
            <ac:picMk id="25" creationId="{7800D363-D83D-474E-882D-3A994D504A6F}"/>
          </ac:picMkLst>
        </pc:picChg>
        <pc:picChg chg="mod">
          <ac:chgData name="Ofir Gerbi" userId="144fd1d6-9023-4717-ba4b-343401a376ce" providerId="ADAL" clId="{FF33CBC0-B981-470E-970A-1AD968434727}" dt="2020-12-18T23:27:15.163" v="2924" actId="207"/>
          <ac:picMkLst>
            <pc:docMk/>
            <pc:sldMk cId="205273231" sldId="312"/>
            <ac:picMk id="47" creationId="{FDC6943A-8033-4E41-B5F5-B60884911493}"/>
          </ac:picMkLst>
        </pc:picChg>
      </pc:sldChg>
      <pc:sldChg chg="addSp delSp modSp add mod modTransition delAnim modAnim">
        <pc:chgData name="Ofir Gerbi" userId="144fd1d6-9023-4717-ba4b-343401a376ce" providerId="ADAL" clId="{FF33CBC0-B981-470E-970A-1AD968434727}" dt="2020-12-18T23:44:04.785" v="2947" actId="20577"/>
        <pc:sldMkLst>
          <pc:docMk/>
          <pc:sldMk cId="399315671" sldId="313"/>
        </pc:sldMkLst>
        <pc:spChg chg="mod">
          <ac:chgData name="Ofir Gerbi" userId="144fd1d6-9023-4717-ba4b-343401a376ce" providerId="ADAL" clId="{FF33CBC0-B981-470E-970A-1AD968434727}" dt="2020-12-18T23:27:16.206" v="2928" actId="207"/>
          <ac:spMkLst>
            <pc:docMk/>
            <pc:sldMk cId="399315671" sldId="313"/>
            <ac:spMk id="7" creationId="{8A5876E3-871F-49E6-820C-2F5C5D52CC7D}"/>
          </ac:spMkLst>
        </pc:spChg>
        <pc:spChg chg="mod">
          <ac:chgData name="Ofir Gerbi" userId="144fd1d6-9023-4717-ba4b-343401a376ce" providerId="ADAL" clId="{FF33CBC0-B981-470E-970A-1AD968434727}" dt="2020-12-18T23:44:04.785" v="2947" actId="20577"/>
          <ac:spMkLst>
            <pc:docMk/>
            <pc:sldMk cId="399315671" sldId="313"/>
            <ac:spMk id="21" creationId="{6DF6FBDD-115D-43B4-9672-01011D0FE726}"/>
          </ac:spMkLst>
        </pc:spChg>
        <pc:spChg chg="mod">
          <ac:chgData name="Ofir Gerbi" userId="144fd1d6-9023-4717-ba4b-343401a376ce" providerId="ADAL" clId="{FF33CBC0-B981-470E-970A-1AD968434727}" dt="2020-12-18T23:27:16.206" v="2928" actId="207"/>
          <ac:spMkLst>
            <pc:docMk/>
            <pc:sldMk cId="399315671" sldId="313"/>
            <ac:spMk id="22" creationId="{3854E0AA-D1F3-4426-BE1A-6A523D111C5D}"/>
          </ac:spMkLst>
        </pc:spChg>
        <pc:spChg chg="mod">
          <ac:chgData name="Ofir Gerbi" userId="144fd1d6-9023-4717-ba4b-343401a376ce" providerId="ADAL" clId="{FF33CBC0-B981-470E-970A-1AD968434727}" dt="2020-12-18T23:27:16.206" v="2928" actId="207"/>
          <ac:spMkLst>
            <pc:docMk/>
            <pc:sldMk cId="399315671" sldId="313"/>
            <ac:spMk id="23" creationId="{12C343C3-572D-4E76-97DB-D54968CF415A}"/>
          </ac:spMkLst>
        </pc:spChg>
        <pc:spChg chg="mod">
          <ac:chgData name="Ofir Gerbi" userId="144fd1d6-9023-4717-ba4b-343401a376ce" providerId="ADAL" clId="{FF33CBC0-B981-470E-970A-1AD968434727}" dt="2020-12-18T18:12:21.373" v="2847"/>
          <ac:spMkLst>
            <pc:docMk/>
            <pc:sldMk cId="399315671" sldId="313"/>
            <ac:spMk id="49" creationId="{AC561E0D-36E7-451F-B771-7C8E250F86DA}"/>
          </ac:spMkLst>
        </pc:spChg>
        <pc:spChg chg="mod">
          <ac:chgData name="Ofir Gerbi" userId="144fd1d6-9023-4717-ba4b-343401a376ce" providerId="ADAL" clId="{FF33CBC0-B981-470E-970A-1AD968434727}" dt="2020-12-18T18:12:21.373" v="2847"/>
          <ac:spMkLst>
            <pc:docMk/>
            <pc:sldMk cId="399315671" sldId="313"/>
            <ac:spMk id="51" creationId="{61229F5B-0556-4516-BC12-E0869403D811}"/>
          </ac:spMkLst>
        </pc:spChg>
        <pc:spChg chg="mod">
          <ac:chgData name="Ofir Gerbi" userId="144fd1d6-9023-4717-ba4b-343401a376ce" providerId="ADAL" clId="{FF33CBC0-B981-470E-970A-1AD968434727}" dt="2020-12-18T18:12:21.373" v="2847"/>
          <ac:spMkLst>
            <pc:docMk/>
            <pc:sldMk cId="399315671" sldId="313"/>
            <ac:spMk id="60" creationId="{7235A3B7-23CE-4130-90FE-A9637C01F665}"/>
          </ac:spMkLst>
        </pc:spChg>
        <pc:spChg chg="mod">
          <ac:chgData name="Ofir Gerbi" userId="144fd1d6-9023-4717-ba4b-343401a376ce" providerId="ADAL" clId="{FF33CBC0-B981-470E-970A-1AD968434727}" dt="2020-12-18T18:12:21.373" v="2847"/>
          <ac:spMkLst>
            <pc:docMk/>
            <pc:sldMk cId="399315671" sldId="313"/>
            <ac:spMk id="61" creationId="{0121EC82-DA60-4E3F-88DA-018C7F7D94E3}"/>
          </ac:spMkLst>
        </pc:spChg>
        <pc:spChg chg="mod">
          <ac:chgData name="Ofir Gerbi" userId="144fd1d6-9023-4717-ba4b-343401a376ce" providerId="ADAL" clId="{FF33CBC0-B981-470E-970A-1AD968434727}" dt="2020-12-18T18:12:56.409" v="2851"/>
          <ac:spMkLst>
            <pc:docMk/>
            <pc:sldMk cId="399315671" sldId="313"/>
            <ac:spMk id="66" creationId="{28253AED-B9DC-4825-9AC4-3AC3AE6B11CB}"/>
          </ac:spMkLst>
        </pc:spChg>
        <pc:spChg chg="mod">
          <ac:chgData name="Ofir Gerbi" userId="144fd1d6-9023-4717-ba4b-343401a376ce" providerId="ADAL" clId="{FF33CBC0-B981-470E-970A-1AD968434727}" dt="2020-12-18T18:12:56.409" v="2851"/>
          <ac:spMkLst>
            <pc:docMk/>
            <pc:sldMk cId="399315671" sldId="313"/>
            <ac:spMk id="68" creationId="{A75C5A44-43A2-45C3-A1BC-0FEEF8D31256}"/>
          </ac:spMkLst>
        </pc:spChg>
        <pc:spChg chg="mod">
          <ac:chgData name="Ofir Gerbi" userId="144fd1d6-9023-4717-ba4b-343401a376ce" providerId="ADAL" clId="{FF33CBC0-B981-470E-970A-1AD968434727}" dt="2020-12-18T18:12:56.409" v="2851"/>
          <ac:spMkLst>
            <pc:docMk/>
            <pc:sldMk cId="399315671" sldId="313"/>
            <ac:spMk id="70" creationId="{C5466DFD-E676-41EC-A6D4-C42A67FDA232}"/>
          </ac:spMkLst>
        </pc:spChg>
        <pc:spChg chg="mod">
          <ac:chgData name="Ofir Gerbi" userId="144fd1d6-9023-4717-ba4b-343401a376ce" providerId="ADAL" clId="{FF33CBC0-B981-470E-970A-1AD968434727}" dt="2020-12-18T18:12:56.409" v="2851"/>
          <ac:spMkLst>
            <pc:docMk/>
            <pc:sldMk cId="399315671" sldId="313"/>
            <ac:spMk id="71" creationId="{752CFF2D-049E-48D1-BCC4-121D3B9D49F5}"/>
          </ac:spMkLst>
        </pc:spChg>
        <pc:grpChg chg="add del mod">
          <ac:chgData name="Ofir Gerbi" userId="144fd1d6-9023-4717-ba4b-343401a376ce" providerId="ADAL" clId="{FF33CBC0-B981-470E-970A-1AD968434727}" dt="2020-12-18T18:12:30.845" v="2850" actId="21"/>
          <ac:grpSpMkLst>
            <pc:docMk/>
            <pc:sldMk cId="399315671" sldId="313"/>
            <ac:grpSpMk id="46" creationId="{52D8D6EC-3FB8-4105-AF7A-789277A5D7D6}"/>
          </ac:grpSpMkLst>
        </pc:grpChg>
        <pc:grpChg chg="mod">
          <ac:chgData name="Ofir Gerbi" userId="144fd1d6-9023-4717-ba4b-343401a376ce" providerId="ADAL" clId="{FF33CBC0-B981-470E-970A-1AD968434727}" dt="2020-12-18T18:12:21.373" v="2847"/>
          <ac:grpSpMkLst>
            <pc:docMk/>
            <pc:sldMk cId="399315671" sldId="313"/>
            <ac:grpSpMk id="48" creationId="{BDCADFB4-4B02-44F4-A6E0-BF83F1A2ECD2}"/>
          </ac:grpSpMkLst>
        </pc:grpChg>
        <pc:grpChg chg="add del mod">
          <ac:chgData name="Ofir Gerbi" userId="144fd1d6-9023-4717-ba4b-343401a376ce" providerId="ADAL" clId="{FF33CBC0-B981-470E-970A-1AD968434727}" dt="2020-12-18T18:12:30.845" v="2850" actId="21"/>
          <ac:grpSpMkLst>
            <pc:docMk/>
            <pc:sldMk cId="399315671" sldId="313"/>
            <ac:grpSpMk id="59" creationId="{7A9BAA7A-50B3-499F-ADF4-694324FAECAD}"/>
          </ac:grpSpMkLst>
        </pc:grpChg>
        <pc:grpChg chg="add mod">
          <ac:chgData name="Ofir Gerbi" userId="144fd1d6-9023-4717-ba4b-343401a376ce" providerId="ADAL" clId="{FF33CBC0-B981-470E-970A-1AD968434727}" dt="2020-12-18T18:13:49.226" v="2861" actId="1076"/>
          <ac:grpSpMkLst>
            <pc:docMk/>
            <pc:sldMk cId="399315671" sldId="313"/>
            <ac:grpSpMk id="64" creationId="{9D1B65F5-E8E0-4E18-A4D6-5355E822461D}"/>
          </ac:grpSpMkLst>
        </pc:grpChg>
        <pc:grpChg chg="mod">
          <ac:chgData name="Ofir Gerbi" userId="144fd1d6-9023-4717-ba4b-343401a376ce" providerId="ADAL" clId="{FF33CBC0-B981-470E-970A-1AD968434727}" dt="2020-12-18T18:12:56.409" v="2851"/>
          <ac:grpSpMkLst>
            <pc:docMk/>
            <pc:sldMk cId="399315671" sldId="313"/>
            <ac:grpSpMk id="65" creationId="{5375D149-EFBA-446A-807E-304497AC0086}"/>
          </ac:grpSpMkLst>
        </pc:grpChg>
        <pc:grpChg chg="add mod">
          <ac:chgData name="Ofir Gerbi" userId="144fd1d6-9023-4717-ba4b-343401a376ce" providerId="ADAL" clId="{FF33CBC0-B981-470E-970A-1AD968434727}" dt="2020-12-18T18:13:49.226" v="2861" actId="1076"/>
          <ac:grpSpMkLst>
            <pc:docMk/>
            <pc:sldMk cId="399315671" sldId="313"/>
            <ac:grpSpMk id="69" creationId="{7C078DEC-292F-4BAE-ADC3-3CB02A411098}"/>
          </ac:grpSpMkLst>
        </pc:grpChg>
        <pc:picChg chg="mod">
          <ac:chgData name="Ofir Gerbi" userId="144fd1d6-9023-4717-ba4b-343401a376ce" providerId="ADAL" clId="{FF33CBC0-B981-470E-970A-1AD968434727}" dt="2020-12-18T23:27:17.282" v="2929" actId="207"/>
          <ac:picMkLst>
            <pc:docMk/>
            <pc:sldMk cId="399315671" sldId="313"/>
            <ac:picMk id="16" creationId="{ADB26D77-3AE1-4CC8-9C72-BE6F1A9EB0F5}"/>
          </ac:picMkLst>
        </pc:picChg>
        <pc:picChg chg="mod">
          <ac:chgData name="Ofir Gerbi" userId="144fd1d6-9023-4717-ba4b-343401a376ce" providerId="ADAL" clId="{FF33CBC0-B981-470E-970A-1AD968434727}" dt="2020-12-18T23:27:17.282" v="2929" actId="207"/>
          <ac:picMkLst>
            <pc:docMk/>
            <pc:sldMk cId="399315671" sldId="313"/>
            <ac:picMk id="20" creationId="{962F5101-4B8D-46D8-A96D-666291424B32}"/>
          </ac:picMkLst>
        </pc:picChg>
        <pc:picChg chg="mod">
          <ac:chgData name="Ofir Gerbi" userId="144fd1d6-9023-4717-ba4b-343401a376ce" providerId="ADAL" clId="{FF33CBC0-B981-470E-970A-1AD968434727}" dt="2020-12-18T23:27:17.282" v="2929" actId="207"/>
          <ac:picMkLst>
            <pc:docMk/>
            <pc:sldMk cId="399315671" sldId="313"/>
            <ac:picMk id="25" creationId="{7800D363-D83D-474E-882D-3A994D504A6F}"/>
          </ac:picMkLst>
        </pc:picChg>
        <pc:picChg chg="mod">
          <ac:chgData name="Ofir Gerbi" userId="144fd1d6-9023-4717-ba4b-343401a376ce" providerId="ADAL" clId="{FF33CBC0-B981-470E-970A-1AD968434727}" dt="2020-12-18T23:27:17.282" v="2929" actId="207"/>
          <ac:picMkLst>
            <pc:docMk/>
            <pc:sldMk cId="399315671" sldId="313"/>
            <ac:picMk id="47" creationId="{FDC6943A-8033-4E41-B5F5-B60884911493}"/>
          </ac:picMkLst>
        </pc:picChg>
        <pc:picChg chg="mod">
          <ac:chgData name="Ofir Gerbi" userId="144fd1d6-9023-4717-ba4b-343401a376ce" providerId="ADAL" clId="{FF33CBC0-B981-470E-970A-1AD968434727}" dt="2020-12-18T18:12:21.373" v="2847"/>
          <ac:picMkLst>
            <pc:docMk/>
            <pc:sldMk cId="399315671" sldId="313"/>
            <ac:picMk id="50" creationId="{4205D06A-9D43-43B1-9AF7-371AF5A48B38}"/>
          </ac:picMkLst>
        </pc:picChg>
        <pc:picChg chg="mod">
          <ac:chgData name="Ofir Gerbi" userId="144fd1d6-9023-4717-ba4b-343401a376ce" providerId="ADAL" clId="{FF33CBC0-B981-470E-970A-1AD968434727}" dt="2020-12-18T18:12:56.409" v="2851"/>
          <ac:picMkLst>
            <pc:docMk/>
            <pc:sldMk cId="399315671" sldId="313"/>
            <ac:picMk id="67" creationId="{075BA027-3EE8-4D4C-A313-690ED2234CAD}"/>
          </ac:picMkLst>
        </pc:picChg>
      </pc:sldChg>
      <pc:sldChg chg="addSp delSp modSp add mod modAnim">
        <pc:chgData name="Ofir Gerbi" userId="144fd1d6-9023-4717-ba4b-343401a376ce" providerId="ADAL" clId="{FF33CBC0-B981-470E-970A-1AD968434727}" dt="2020-12-19T16:26:51.495" v="3801" actId="20577"/>
        <pc:sldMkLst>
          <pc:docMk/>
          <pc:sldMk cId="1487465552" sldId="314"/>
        </pc:sldMkLst>
        <pc:spChg chg="del mod">
          <ac:chgData name="Ofir Gerbi" userId="144fd1d6-9023-4717-ba4b-343401a376ce" providerId="ADAL" clId="{FF33CBC0-B981-470E-970A-1AD968434727}" dt="2020-12-19T10:47:05.224" v="3413" actId="478"/>
          <ac:spMkLst>
            <pc:docMk/>
            <pc:sldMk cId="1487465552" sldId="314"/>
            <ac:spMk id="5" creationId="{16E2D943-CE8B-4BD2-B3BF-4D45026C9416}"/>
          </ac:spMkLst>
        </pc:spChg>
        <pc:spChg chg="add mod topLvl">
          <ac:chgData name="Ofir Gerbi" userId="144fd1d6-9023-4717-ba4b-343401a376ce" providerId="ADAL" clId="{FF33CBC0-B981-470E-970A-1AD968434727}" dt="2020-12-19T13:02:11.098" v="3754" actId="165"/>
          <ac:spMkLst>
            <pc:docMk/>
            <pc:sldMk cId="1487465552" sldId="314"/>
            <ac:spMk id="50" creationId="{C126058B-6354-4825-B2FE-824A0E656002}"/>
          </ac:spMkLst>
        </pc:spChg>
        <pc:spChg chg="del">
          <ac:chgData name="Ofir Gerbi" userId="144fd1d6-9023-4717-ba4b-343401a376ce" providerId="ADAL" clId="{FF33CBC0-B981-470E-970A-1AD968434727}" dt="2020-12-19T10:51:21.844" v="3420" actId="478"/>
          <ac:spMkLst>
            <pc:docMk/>
            <pc:sldMk cId="1487465552" sldId="314"/>
            <ac:spMk id="60" creationId="{ABA8B668-99B0-4FEF-B3B0-279FD3B12A4F}"/>
          </ac:spMkLst>
        </pc:spChg>
        <pc:spChg chg="add mod topLvl">
          <ac:chgData name="Ofir Gerbi" userId="144fd1d6-9023-4717-ba4b-343401a376ce" providerId="ADAL" clId="{FF33CBC0-B981-470E-970A-1AD968434727}" dt="2020-12-19T13:02:11.098" v="3754" actId="165"/>
          <ac:spMkLst>
            <pc:docMk/>
            <pc:sldMk cId="1487465552" sldId="314"/>
            <ac:spMk id="64" creationId="{FAE25050-3221-46C3-9FC7-7F032D8FE78F}"/>
          </ac:spMkLst>
        </pc:spChg>
        <pc:spChg chg="add mod">
          <ac:chgData name="Ofir Gerbi" userId="144fd1d6-9023-4717-ba4b-343401a376ce" providerId="ADAL" clId="{FF33CBC0-B981-470E-970A-1AD968434727}" dt="2020-12-19T12:54:37.679" v="3709" actId="1076"/>
          <ac:spMkLst>
            <pc:docMk/>
            <pc:sldMk cId="1487465552" sldId="314"/>
            <ac:spMk id="67" creationId="{CA4BA0D6-8F3A-424D-B06E-23B3820A2AFA}"/>
          </ac:spMkLst>
        </pc:spChg>
        <pc:spChg chg="del mod">
          <ac:chgData name="Ofir Gerbi" userId="144fd1d6-9023-4717-ba4b-343401a376ce" providerId="ADAL" clId="{FF33CBC0-B981-470E-970A-1AD968434727}" dt="2020-12-19T10:47:37.297" v="3417" actId="21"/>
          <ac:spMkLst>
            <pc:docMk/>
            <pc:sldMk cId="1487465552" sldId="314"/>
            <ac:spMk id="69" creationId="{04F16F58-B08A-4663-86F5-D84CF9A08D9B}"/>
          </ac:spMkLst>
        </pc:spChg>
        <pc:spChg chg="del mod">
          <ac:chgData name="Ofir Gerbi" userId="144fd1d6-9023-4717-ba4b-343401a376ce" providerId="ADAL" clId="{FF33CBC0-B981-470E-970A-1AD968434727}" dt="2020-12-19T10:47:37.297" v="3417" actId="21"/>
          <ac:spMkLst>
            <pc:docMk/>
            <pc:sldMk cId="1487465552" sldId="314"/>
            <ac:spMk id="71" creationId="{F9CFCD1E-1607-4FC7-A185-C5425954AC2F}"/>
          </ac:spMkLst>
        </pc:spChg>
        <pc:spChg chg="del mod">
          <ac:chgData name="Ofir Gerbi" userId="144fd1d6-9023-4717-ba4b-343401a376ce" providerId="ADAL" clId="{FF33CBC0-B981-470E-970A-1AD968434727}" dt="2020-12-19T10:47:37.297" v="3417" actId="21"/>
          <ac:spMkLst>
            <pc:docMk/>
            <pc:sldMk cId="1487465552" sldId="314"/>
            <ac:spMk id="74" creationId="{DC73988F-3B1B-4C6E-8C5A-4D61385CB912}"/>
          </ac:spMkLst>
        </pc:spChg>
        <pc:spChg chg="del mod">
          <ac:chgData name="Ofir Gerbi" userId="144fd1d6-9023-4717-ba4b-343401a376ce" providerId="ADAL" clId="{FF33CBC0-B981-470E-970A-1AD968434727}" dt="2020-12-19T10:47:37.297" v="3417" actId="21"/>
          <ac:spMkLst>
            <pc:docMk/>
            <pc:sldMk cId="1487465552" sldId="314"/>
            <ac:spMk id="75" creationId="{A47830EE-7212-49CF-AC19-F423028B243F}"/>
          </ac:spMkLst>
        </pc:spChg>
        <pc:spChg chg="add mod">
          <ac:chgData name="Ofir Gerbi" userId="144fd1d6-9023-4717-ba4b-343401a376ce" providerId="ADAL" clId="{FF33CBC0-B981-470E-970A-1AD968434727}" dt="2020-12-19T12:54:37.679" v="3709" actId="1076"/>
          <ac:spMkLst>
            <pc:docMk/>
            <pc:sldMk cId="1487465552" sldId="314"/>
            <ac:spMk id="77" creationId="{D3006C81-309B-4597-9FBB-9D30FBD27623}"/>
          </ac:spMkLst>
        </pc:spChg>
        <pc:spChg chg="add mod">
          <ac:chgData name="Ofir Gerbi" userId="144fd1d6-9023-4717-ba4b-343401a376ce" providerId="ADAL" clId="{FF33CBC0-B981-470E-970A-1AD968434727}" dt="2020-12-19T16:26:51.495" v="3801" actId="20577"/>
          <ac:spMkLst>
            <pc:docMk/>
            <pc:sldMk cId="1487465552" sldId="314"/>
            <ac:spMk id="79" creationId="{34982722-3FE3-49F0-8C30-7B97BE3EDC3C}"/>
          </ac:spMkLst>
        </pc:spChg>
        <pc:spChg chg="add mod">
          <ac:chgData name="Ofir Gerbi" userId="144fd1d6-9023-4717-ba4b-343401a376ce" providerId="ADAL" clId="{FF33CBC0-B981-470E-970A-1AD968434727}" dt="2020-12-19T12:54:37.679" v="3709" actId="1076"/>
          <ac:spMkLst>
            <pc:docMk/>
            <pc:sldMk cId="1487465552" sldId="314"/>
            <ac:spMk id="80" creationId="{C42567D2-9EC1-443B-BA7D-BCD82CC29F6D}"/>
          </ac:spMkLst>
        </pc:spChg>
        <pc:spChg chg="add mod topLvl">
          <ac:chgData name="Ofir Gerbi" userId="144fd1d6-9023-4717-ba4b-343401a376ce" providerId="ADAL" clId="{FF33CBC0-B981-470E-970A-1AD968434727}" dt="2020-12-19T15:42:23.136" v="3790" actId="20577"/>
          <ac:spMkLst>
            <pc:docMk/>
            <pc:sldMk cId="1487465552" sldId="314"/>
            <ac:spMk id="81" creationId="{5129202F-6E58-4F62-AF4C-AF3A7FBAFAF0}"/>
          </ac:spMkLst>
        </pc:spChg>
        <pc:spChg chg="add mod topLvl">
          <ac:chgData name="Ofir Gerbi" userId="144fd1d6-9023-4717-ba4b-343401a376ce" providerId="ADAL" clId="{FF33CBC0-B981-470E-970A-1AD968434727}" dt="2020-12-19T13:02:11.098" v="3754" actId="165"/>
          <ac:spMkLst>
            <pc:docMk/>
            <pc:sldMk cId="1487465552" sldId="314"/>
            <ac:spMk id="89" creationId="{5631CFB1-D395-42ED-B351-7D95F03D6F54}"/>
          </ac:spMkLst>
        </pc:spChg>
        <pc:grpChg chg="add del mod">
          <ac:chgData name="Ofir Gerbi" userId="144fd1d6-9023-4717-ba4b-343401a376ce" providerId="ADAL" clId="{FF33CBC0-B981-470E-970A-1AD968434727}" dt="2020-12-19T13:02:11.098" v="3754" actId="165"/>
          <ac:grpSpMkLst>
            <pc:docMk/>
            <pc:sldMk cId="1487465552" sldId="314"/>
            <ac:grpSpMk id="2" creationId="{7B684B3D-E87B-47F2-8779-BC34108B85EB}"/>
          </ac:grpSpMkLst>
        </pc:grpChg>
        <pc:picChg chg="add mod topLvl">
          <ac:chgData name="Ofir Gerbi" userId="144fd1d6-9023-4717-ba4b-343401a376ce" providerId="ADAL" clId="{FF33CBC0-B981-470E-970A-1AD968434727}" dt="2020-12-19T13:02:11.098" v="3754" actId="165"/>
          <ac:picMkLst>
            <pc:docMk/>
            <pc:sldMk cId="1487465552" sldId="314"/>
            <ac:picMk id="51" creationId="{D94E1895-1F38-46E3-8E08-5A56A9954EDA}"/>
          </ac:picMkLst>
        </pc:picChg>
        <pc:picChg chg="add mod">
          <ac:chgData name="Ofir Gerbi" userId="144fd1d6-9023-4717-ba4b-343401a376ce" providerId="ADAL" clId="{FF33CBC0-B981-470E-970A-1AD968434727}" dt="2020-12-19T12:54:37.679" v="3709" actId="1076"/>
          <ac:picMkLst>
            <pc:docMk/>
            <pc:sldMk cId="1487465552" sldId="314"/>
            <ac:picMk id="65" creationId="{6660FBC0-E961-4B11-A685-9BD8332C503A}"/>
          </ac:picMkLst>
        </pc:picChg>
        <pc:picChg chg="del mod">
          <ac:chgData name="Ofir Gerbi" userId="144fd1d6-9023-4717-ba4b-343401a376ce" providerId="ADAL" clId="{FF33CBC0-B981-470E-970A-1AD968434727}" dt="2020-12-19T10:47:05.224" v="3413" actId="478"/>
          <ac:picMkLst>
            <pc:docMk/>
            <pc:sldMk cId="1487465552" sldId="314"/>
            <ac:picMk id="66" creationId="{F244667F-CA11-4B37-97E8-6598C5CDF8FB}"/>
          </ac:picMkLst>
        </pc:picChg>
        <pc:picChg chg="del mod">
          <ac:chgData name="Ofir Gerbi" userId="144fd1d6-9023-4717-ba4b-343401a376ce" providerId="ADAL" clId="{FF33CBC0-B981-470E-970A-1AD968434727}" dt="2020-12-19T10:47:37.297" v="3417" actId="21"/>
          <ac:picMkLst>
            <pc:docMk/>
            <pc:sldMk cId="1487465552" sldId="314"/>
            <ac:picMk id="68" creationId="{975E5E26-BCB7-4B07-8F1C-8EF2D6FD0672}"/>
          </ac:picMkLst>
        </pc:picChg>
        <pc:picChg chg="del mod">
          <ac:chgData name="Ofir Gerbi" userId="144fd1d6-9023-4717-ba4b-343401a376ce" providerId="ADAL" clId="{FF33CBC0-B981-470E-970A-1AD968434727}" dt="2020-12-19T10:47:37.297" v="3417" actId="21"/>
          <ac:picMkLst>
            <pc:docMk/>
            <pc:sldMk cId="1487465552" sldId="314"/>
            <ac:picMk id="70" creationId="{BD0F463E-F547-4DD5-B8F2-8AA48E48007C}"/>
          </ac:picMkLst>
        </pc:picChg>
        <pc:picChg chg="add mod">
          <ac:chgData name="Ofir Gerbi" userId="144fd1d6-9023-4717-ba4b-343401a376ce" providerId="ADAL" clId="{FF33CBC0-B981-470E-970A-1AD968434727}" dt="2020-12-19T12:54:37.679" v="3709" actId="1076"/>
          <ac:picMkLst>
            <pc:docMk/>
            <pc:sldMk cId="1487465552" sldId="314"/>
            <ac:picMk id="72" creationId="{E196D830-F98A-45FA-8704-D701AFF12937}"/>
          </ac:picMkLst>
        </pc:picChg>
        <pc:picChg chg="del mod">
          <ac:chgData name="Ofir Gerbi" userId="144fd1d6-9023-4717-ba4b-343401a376ce" providerId="ADAL" clId="{FF33CBC0-B981-470E-970A-1AD968434727}" dt="2020-12-19T10:47:37.297" v="3417" actId="21"/>
          <ac:picMkLst>
            <pc:docMk/>
            <pc:sldMk cId="1487465552" sldId="314"/>
            <ac:picMk id="73" creationId="{6D37DA01-ECAF-4E1B-913A-E0D9BD019C3B}"/>
          </ac:picMkLst>
        </pc:picChg>
        <pc:picChg chg="add mod">
          <ac:chgData name="Ofir Gerbi" userId="144fd1d6-9023-4717-ba4b-343401a376ce" providerId="ADAL" clId="{FF33CBC0-B981-470E-970A-1AD968434727}" dt="2020-12-19T12:54:37.679" v="3709" actId="1076"/>
          <ac:picMkLst>
            <pc:docMk/>
            <pc:sldMk cId="1487465552" sldId="314"/>
            <ac:picMk id="78" creationId="{71FB60D0-F65D-4D2E-A3DD-761C2F78FB9F}"/>
          </ac:picMkLst>
        </pc:picChg>
        <pc:picChg chg="add mod topLvl">
          <ac:chgData name="Ofir Gerbi" userId="144fd1d6-9023-4717-ba4b-343401a376ce" providerId="ADAL" clId="{FF33CBC0-B981-470E-970A-1AD968434727}" dt="2020-12-19T13:02:11.098" v="3754" actId="165"/>
          <ac:picMkLst>
            <pc:docMk/>
            <pc:sldMk cId="1487465552" sldId="314"/>
            <ac:picMk id="90" creationId="{06FD7649-8E24-4032-869F-CC74F87119ED}"/>
          </ac:picMkLst>
        </pc:picChg>
        <pc:picChg chg="add mod topLvl">
          <ac:chgData name="Ofir Gerbi" userId="144fd1d6-9023-4717-ba4b-343401a376ce" providerId="ADAL" clId="{FF33CBC0-B981-470E-970A-1AD968434727}" dt="2020-12-19T13:02:11.098" v="3754" actId="165"/>
          <ac:picMkLst>
            <pc:docMk/>
            <pc:sldMk cId="1487465552" sldId="314"/>
            <ac:picMk id="91" creationId="{387E859E-BDA7-4794-943F-B1C57A67CC53}"/>
          </ac:picMkLst>
        </pc:picChg>
        <pc:picChg chg="add mod topLvl">
          <ac:chgData name="Ofir Gerbi" userId="144fd1d6-9023-4717-ba4b-343401a376ce" providerId="ADAL" clId="{FF33CBC0-B981-470E-970A-1AD968434727}" dt="2020-12-19T13:02:11.098" v="3754" actId="165"/>
          <ac:picMkLst>
            <pc:docMk/>
            <pc:sldMk cId="1487465552" sldId="314"/>
            <ac:picMk id="92" creationId="{6D8485CF-920E-40D8-8987-CEC7F54D492B}"/>
          </ac:picMkLst>
        </pc:picChg>
        <pc:picChg chg="add mod">
          <ac:chgData name="Ofir Gerbi" userId="144fd1d6-9023-4717-ba4b-343401a376ce" providerId="ADAL" clId="{FF33CBC0-B981-470E-970A-1AD968434727}" dt="2020-12-19T12:54:37.679" v="3709" actId="1076"/>
          <ac:picMkLst>
            <pc:docMk/>
            <pc:sldMk cId="1487465552" sldId="314"/>
            <ac:picMk id="93" creationId="{070C510A-E1E2-4F71-8472-D91A87C19E4A}"/>
          </ac:picMkLst>
        </pc:picChg>
      </pc:sldChg>
      <pc:sldChg chg="addSp modSp add mod">
        <pc:chgData name="Ofir Gerbi" userId="144fd1d6-9023-4717-ba4b-343401a376ce" providerId="ADAL" clId="{FF33CBC0-B981-470E-970A-1AD968434727}" dt="2020-12-19T12:36:37.113" v="3691" actId="207"/>
        <pc:sldMkLst>
          <pc:docMk/>
          <pc:sldMk cId="2468271369" sldId="315"/>
        </pc:sldMkLst>
        <pc:spChg chg="mod">
          <ac:chgData name="Ofir Gerbi" userId="144fd1d6-9023-4717-ba4b-343401a376ce" providerId="ADAL" clId="{FF33CBC0-B981-470E-970A-1AD968434727}" dt="2020-12-19T12:36:37.113" v="3691" actId="207"/>
          <ac:spMkLst>
            <pc:docMk/>
            <pc:sldMk cId="2468271369" sldId="315"/>
            <ac:spMk id="64" creationId="{A4D6C9AB-7CB2-46DF-BD92-FC114CF3F617}"/>
          </ac:spMkLst>
        </pc:spChg>
        <pc:spChg chg="mod">
          <ac:chgData name="Ofir Gerbi" userId="144fd1d6-9023-4717-ba4b-343401a376ce" providerId="ADAL" clId="{FF33CBC0-B981-470E-970A-1AD968434727}" dt="2020-12-19T12:36:35.031" v="3690" actId="207"/>
          <ac:spMkLst>
            <pc:docMk/>
            <pc:sldMk cId="2468271369" sldId="315"/>
            <ac:spMk id="65" creationId="{E4FFDA79-ADE7-4F03-AB5C-92BF3BAAD377}"/>
          </ac:spMkLst>
        </pc:spChg>
        <pc:grpChg chg="add mod">
          <ac:chgData name="Ofir Gerbi" userId="144fd1d6-9023-4717-ba4b-343401a376ce" providerId="ADAL" clId="{FF33CBC0-B981-470E-970A-1AD968434727}" dt="2020-12-19T12:35:50.451" v="3686" actId="164"/>
          <ac:grpSpMkLst>
            <pc:docMk/>
            <pc:sldMk cId="2468271369" sldId="315"/>
            <ac:grpSpMk id="2" creationId="{0438A473-289B-4D0C-981B-6615E8D6B706}"/>
          </ac:grpSpMkLst>
        </pc:grpChg>
        <pc:cxnChg chg="mod">
          <ac:chgData name="Ofir Gerbi" userId="144fd1d6-9023-4717-ba4b-343401a376ce" providerId="ADAL" clId="{FF33CBC0-B981-470E-970A-1AD968434727}" dt="2020-12-19T12:36:28.739" v="3689" actId="208"/>
          <ac:cxnSpMkLst>
            <pc:docMk/>
            <pc:sldMk cId="2468271369" sldId="315"/>
            <ac:cxnSpMk id="60" creationId="{B64A2BD0-995B-4292-AC24-2D65F212C8C3}"/>
          </ac:cxnSpMkLst>
        </pc:cxnChg>
        <pc:cxnChg chg="mod">
          <ac:chgData name="Ofir Gerbi" userId="144fd1d6-9023-4717-ba4b-343401a376ce" providerId="ADAL" clId="{FF33CBC0-B981-470E-970A-1AD968434727}" dt="2020-12-19T12:36:28.739" v="3689" actId="208"/>
          <ac:cxnSpMkLst>
            <pc:docMk/>
            <pc:sldMk cId="2468271369" sldId="315"/>
            <ac:cxnSpMk id="61" creationId="{F3803829-7933-44FE-A0DA-FCA0C30747E8}"/>
          </ac:cxnSpMkLst>
        </pc:cxnChg>
      </pc:sldChg>
      <pc:sldChg chg="add del">
        <pc:chgData name="Ofir Gerbi" userId="144fd1d6-9023-4717-ba4b-343401a376ce" providerId="ADAL" clId="{FF33CBC0-B981-470E-970A-1AD968434727}" dt="2020-12-19T10:47:18.782" v="3416" actId="47"/>
        <pc:sldMkLst>
          <pc:docMk/>
          <pc:sldMk cId="3266601517" sldId="315"/>
        </pc:sldMkLst>
      </pc:sldChg>
      <pc:sldChg chg="new del ord">
        <pc:chgData name="Ofir Gerbi" userId="144fd1d6-9023-4717-ba4b-343401a376ce" providerId="ADAL" clId="{FF33CBC0-B981-470E-970A-1AD968434727}" dt="2020-12-20T08:39:25.669" v="3841" actId="47"/>
        <pc:sldMkLst>
          <pc:docMk/>
          <pc:sldMk cId="297410998" sldId="316"/>
        </pc:sldMkLst>
      </pc:sldChg>
      <pc:sldChg chg="addSp delSp modSp add del mod">
        <pc:chgData name="Ofir Gerbi" userId="144fd1d6-9023-4717-ba4b-343401a376ce" providerId="ADAL" clId="{FF33CBC0-B981-470E-970A-1AD968434727}" dt="2020-12-19T11:02:46.578" v="3554" actId="47"/>
        <pc:sldMkLst>
          <pc:docMk/>
          <pc:sldMk cId="833051838" sldId="316"/>
        </pc:sldMkLst>
        <pc:spChg chg="del">
          <ac:chgData name="Ofir Gerbi" userId="144fd1d6-9023-4717-ba4b-343401a376ce" providerId="ADAL" clId="{FF33CBC0-B981-470E-970A-1AD968434727}" dt="2020-12-19T11:00:02.446" v="3537" actId="478"/>
          <ac:spMkLst>
            <pc:docMk/>
            <pc:sldMk cId="833051838" sldId="316"/>
            <ac:spMk id="50" creationId="{C126058B-6354-4825-B2FE-824A0E656002}"/>
          </ac:spMkLst>
        </pc:spChg>
        <pc:spChg chg="del">
          <ac:chgData name="Ofir Gerbi" userId="144fd1d6-9023-4717-ba4b-343401a376ce" providerId="ADAL" clId="{FF33CBC0-B981-470E-970A-1AD968434727}" dt="2020-12-19T11:00:02.446" v="3537" actId="478"/>
          <ac:spMkLst>
            <pc:docMk/>
            <pc:sldMk cId="833051838" sldId="316"/>
            <ac:spMk id="64" creationId="{FAE25050-3221-46C3-9FC7-7F032D8FE78F}"/>
          </ac:spMkLst>
        </pc:spChg>
        <pc:spChg chg="add del mod">
          <ac:chgData name="Ofir Gerbi" userId="144fd1d6-9023-4717-ba4b-343401a376ce" providerId="ADAL" clId="{FF33CBC0-B981-470E-970A-1AD968434727}" dt="2020-12-19T11:00:02.446" v="3537" actId="478"/>
          <ac:spMkLst>
            <pc:docMk/>
            <pc:sldMk cId="833051838" sldId="316"/>
            <ac:spMk id="65" creationId="{1EAE9459-47D0-4B96-A41A-972C3F7C1288}"/>
          </ac:spMkLst>
        </pc:spChg>
        <pc:spChg chg="add del mod">
          <ac:chgData name="Ofir Gerbi" userId="144fd1d6-9023-4717-ba4b-343401a376ce" providerId="ADAL" clId="{FF33CBC0-B981-470E-970A-1AD968434727}" dt="2020-12-19T11:00:02.446" v="3537" actId="478"/>
          <ac:spMkLst>
            <pc:docMk/>
            <pc:sldMk cId="833051838" sldId="316"/>
            <ac:spMk id="66" creationId="{7CE6B0E0-FA13-4559-9AD3-A23E303403FE}"/>
          </ac:spMkLst>
        </pc:spChg>
        <pc:spChg chg="del">
          <ac:chgData name="Ofir Gerbi" userId="144fd1d6-9023-4717-ba4b-343401a376ce" providerId="ADAL" clId="{FF33CBC0-B981-470E-970A-1AD968434727}" dt="2020-12-19T11:00:59.075" v="3549" actId="478"/>
          <ac:spMkLst>
            <pc:docMk/>
            <pc:sldMk cId="833051838" sldId="316"/>
            <ac:spMk id="69" creationId="{04F16F58-B08A-4663-86F5-D84CF9A08D9B}"/>
          </ac:spMkLst>
        </pc:spChg>
        <pc:spChg chg="del">
          <ac:chgData name="Ofir Gerbi" userId="144fd1d6-9023-4717-ba4b-343401a376ce" providerId="ADAL" clId="{FF33CBC0-B981-470E-970A-1AD968434727}" dt="2020-12-19T11:00:59.075" v="3549" actId="478"/>
          <ac:spMkLst>
            <pc:docMk/>
            <pc:sldMk cId="833051838" sldId="316"/>
            <ac:spMk id="71" creationId="{F9CFCD1E-1607-4FC7-A185-C5425954AC2F}"/>
          </ac:spMkLst>
        </pc:spChg>
        <pc:spChg chg="add mod">
          <ac:chgData name="Ofir Gerbi" userId="144fd1d6-9023-4717-ba4b-343401a376ce" providerId="ADAL" clId="{FF33CBC0-B981-470E-970A-1AD968434727}" dt="2020-12-19T11:02:31.892" v="3553" actId="164"/>
          <ac:spMkLst>
            <pc:docMk/>
            <pc:sldMk cId="833051838" sldId="316"/>
            <ac:spMk id="72" creationId="{C8D13CE0-B217-4004-BBCB-4EF0729DB01A}"/>
          </ac:spMkLst>
        </pc:spChg>
        <pc:spChg chg="del">
          <ac:chgData name="Ofir Gerbi" userId="144fd1d6-9023-4717-ba4b-343401a376ce" providerId="ADAL" clId="{FF33CBC0-B981-470E-970A-1AD968434727}" dt="2020-12-19T11:00:59.075" v="3549" actId="478"/>
          <ac:spMkLst>
            <pc:docMk/>
            <pc:sldMk cId="833051838" sldId="316"/>
            <ac:spMk id="74" creationId="{DC73988F-3B1B-4C6E-8C5A-4D61385CB912}"/>
          </ac:spMkLst>
        </pc:spChg>
        <pc:spChg chg="del">
          <ac:chgData name="Ofir Gerbi" userId="144fd1d6-9023-4717-ba4b-343401a376ce" providerId="ADAL" clId="{FF33CBC0-B981-470E-970A-1AD968434727}" dt="2020-12-19T11:00:59.075" v="3549" actId="478"/>
          <ac:spMkLst>
            <pc:docMk/>
            <pc:sldMk cId="833051838" sldId="316"/>
            <ac:spMk id="75" creationId="{A47830EE-7212-49CF-AC19-F423028B243F}"/>
          </ac:spMkLst>
        </pc:spChg>
        <pc:spChg chg="add mod">
          <ac:chgData name="Ofir Gerbi" userId="144fd1d6-9023-4717-ba4b-343401a376ce" providerId="ADAL" clId="{FF33CBC0-B981-470E-970A-1AD968434727}" dt="2020-12-19T11:02:31.892" v="3553" actId="164"/>
          <ac:spMkLst>
            <pc:docMk/>
            <pc:sldMk cId="833051838" sldId="316"/>
            <ac:spMk id="78" creationId="{0192FF9E-025D-4A0D-85F7-9165BD5025E2}"/>
          </ac:spMkLst>
        </pc:spChg>
        <pc:spChg chg="add mod">
          <ac:chgData name="Ofir Gerbi" userId="144fd1d6-9023-4717-ba4b-343401a376ce" providerId="ADAL" clId="{FF33CBC0-B981-470E-970A-1AD968434727}" dt="2020-12-19T11:02:31.892" v="3553" actId="164"/>
          <ac:spMkLst>
            <pc:docMk/>
            <pc:sldMk cId="833051838" sldId="316"/>
            <ac:spMk id="79" creationId="{A170E03E-8C66-4DC6-9B67-D0FE64027323}"/>
          </ac:spMkLst>
        </pc:spChg>
        <pc:spChg chg="add mod">
          <ac:chgData name="Ofir Gerbi" userId="144fd1d6-9023-4717-ba4b-343401a376ce" providerId="ADAL" clId="{FF33CBC0-B981-470E-970A-1AD968434727}" dt="2020-12-19T11:02:31.892" v="3553" actId="164"/>
          <ac:spMkLst>
            <pc:docMk/>
            <pc:sldMk cId="833051838" sldId="316"/>
            <ac:spMk id="80" creationId="{C658F0D9-9C0C-4958-BC8F-E1582087AAAC}"/>
          </ac:spMkLst>
        </pc:spChg>
        <pc:spChg chg="add mod">
          <ac:chgData name="Ofir Gerbi" userId="144fd1d6-9023-4717-ba4b-343401a376ce" providerId="ADAL" clId="{FF33CBC0-B981-470E-970A-1AD968434727}" dt="2020-12-19T11:00:59.986" v="3550"/>
          <ac:spMkLst>
            <pc:docMk/>
            <pc:sldMk cId="833051838" sldId="316"/>
            <ac:spMk id="92" creationId="{AAE6CA35-83B8-43A5-870C-8DE753DBE7F8}"/>
          </ac:spMkLst>
        </pc:spChg>
        <pc:spChg chg="add mod">
          <ac:chgData name="Ofir Gerbi" userId="144fd1d6-9023-4717-ba4b-343401a376ce" providerId="ADAL" clId="{FF33CBC0-B981-470E-970A-1AD968434727}" dt="2020-12-19T11:00:59.986" v="3550"/>
          <ac:spMkLst>
            <pc:docMk/>
            <pc:sldMk cId="833051838" sldId="316"/>
            <ac:spMk id="94" creationId="{CC27C1D9-636A-4AA2-BF3C-37C2B4FE5676}"/>
          </ac:spMkLst>
        </pc:spChg>
        <pc:spChg chg="add mod">
          <ac:chgData name="Ofir Gerbi" userId="144fd1d6-9023-4717-ba4b-343401a376ce" providerId="ADAL" clId="{FF33CBC0-B981-470E-970A-1AD968434727}" dt="2020-12-19T11:00:59.986" v="3550"/>
          <ac:spMkLst>
            <pc:docMk/>
            <pc:sldMk cId="833051838" sldId="316"/>
            <ac:spMk id="97" creationId="{7814209E-0123-4910-B9C0-52CDB48B800E}"/>
          </ac:spMkLst>
        </pc:spChg>
        <pc:spChg chg="add mod">
          <ac:chgData name="Ofir Gerbi" userId="144fd1d6-9023-4717-ba4b-343401a376ce" providerId="ADAL" clId="{FF33CBC0-B981-470E-970A-1AD968434727}" dt="2020-12-19T11:00:59.986" v="3550"/>
          <ac:spMkLst>
            <pc:docMk/>
            <pc:sldMk cId="833051838" sldId="316"/>
            <ac:spMk id="98" creationId="{8F82FEB7-2246-48E8-A33F-257702E198AA}"/>
          </ac:spMkLst>
        </pc:spChg>
        <pc:grpChg chg="add mod">
          <ac:chgData name="Ofir Gerbi" userId="144fd1d6-9023-4717-ba4b-343401a376ce" providerId="ADAL" clId="{FF33CBC0-B981-470E-970A-1AD968434727}" dt="2020-12-19T11:02:31.892" v="3553" actId="164"/>
          <ac:grpSpMkLst>
            <pc:docMk/>
            <pc:sldMk cId="833051838" sldId="316"/>
            <ac:grpSpMk id="2" creationId="{72355C0F-0417-4082-A7CE-3639BF750B6B}"/>
          </ac:grpSpMkLst>
        </pc:grpChg>
        <pc:picChg chg="del">
          <ac:chgData name="Ofir Gerbi" userId="144fd1d6-9023-4717-ba4b-343401a376ce" providerId="ADAL" clId="{FF33CBC0-B981-470E-970A-1AD968434727}" dt="2020-12-19T11:00:02.446" v="3537" actId="478"/>
          <ac:picMkLst>
            <pc:docMk/>
            <pc:sldMk cId="833051838" sldId="316"/>
            <ac:picMk id="51" creationId="{D94E1895-1F38-46E3-8E08-5A56A9954EDA}"/>
          </ac:picMkLst>
        </pc:picChg>
        <pc:picChg chg="add del mod">
          <ac:chgData name="Ofir Gerbi" userId="144fd1d6-9023-4717-ba4b-343401a376ce" providerId="ADAL" clId="{FF33CBC0-B981-470E-970A-1AD968434727}" dt="2020-12-19T11:00:02.446" v="3537" actId="478"/>
          <ac:picMkLst>
            <pc:docMk/>
            <pc:sldMk cId="833051838" sldId="316"/>
            <ac:picMk id="67" creationId="{77373B96-72C2-46A0-83CD-139800C60891}"/>
          </ac:picMkLst>
        </pc:picChg>
        <pc:picChg chg="del">
          <ac:chgData name="Ofir Gerbi" userId="144fd1d6-9023-4717-ba4b-343401a376ce" providerId="ADAL" clId="{FF33CBC0-B981-470E-970A-1AD968434727}" dt="2020-12-19T11:00:59.075" v="3549" actId="478"/>
          <ac:picMkLst>
            <pc:docMk/>
            <pc:sldMk cId="833051838" sldId="316"/>
            <ac:picMk id="68" creationId="{975E5E26-BCB7-4B07-8F1C-8EF2D6FD0672}"/>
          </ac:picMkLst>
        </pc:picChg>
        <pc:picChg chg="del">
          <ac:chgData name="Ofir Gerbi" userId="144fd1d6-9023-4717-ba4b-343401a376ce" providerId="ADAL" clId="{FF33CBC0-B981-470E-970A-1AD968434727}" dt="2020-12-19T11:00:59.075" v="3549" actId="478"/>
          <ac:picMkLst>
            <pc:docMk/>
            <pc:sldMk cId="833051838" sldId="316"/>
            <ac:picMk id="70" creationId="{BD0F463E-F547-4DD5-B8F2-8AA48E48007C}"/>
          </ac:picMkLst>
        </pc:picChg>
        <pc:picChg chg="del">
          <ac:chgData name="Ofir Gerbi" userId="144fd1d6-9023-4717-ba4b-343401a376ce" providerId="ADAL" clId="{FF33CBC0-B981-470E-970A-1AD968434727}" dt="2020-12-19T11:00:59.075" v="3549" actId="478"/>
          <ac:picMkLst>
            <pc:docMk/>
            <pc:sldMk cId="833051838" sldId="316"/>
            <ac:picMk id="73" creationId="{6D37DA01-ECAF-4E1B-913A-E0D9BD019C3B}"/>
          </ac:picMkLst>
        </pc:picChg>
        <pc:picChg chg="add mod">
          <ac:chgData name="Ofir Gerbi" userId="144fd1d6-9023-4717-ba4b-343401a376ce" providerId="ADAL" clId="{FF33CBC0-B981-470E-970A-1AD968434727}" dt="2020-12-19T11:02:31.892" v="3553" actId="164"/>
          <ac:picMkLst>
            <pc:docMk/>
            <pc:sldMk cId="833051838" sldId="316"/>
            <ac:picMk id="77" creationId="{A117EA56-A183-4AB0-B8D8-BFF166B2E950}"/>
          </ac:picMkLst>
        </pc:picChg>
        <pc:picChg chg="add mod">
          <ac:chgData name="Ofir Gerbi" userId="144fd1d6-9023-4717-ba4b-343401a376ce" providerId="ADAL" clId="{FF33CBC0-B981-470E-970A-1AD968434727}" dt="2020-12-19T11:02:31.892" v="3553" actId="164"/>
          <ac:picMkLst>
            <pc:docMk/>
            <pc:sldMk cId="833051838" sldId="316"/>
            <ac:picMk id="81" creationId="{DF02175C-DD51-4C92-9316-1620302D0604}"/>
          </ac:picMkLst>
        </pc:picChg>
        <pc:picChg chg="add mod">
          <ac:chgData name="Ofir Gerbi" userId="144fd1d6-9023-4717-ba4b-343401a376ce" providerId="ADAL" clId="{FF33CBC0-B981-470E-970A-1AD968434727}" dt="2020-12-19T11:02:31.892" v="3553" actId="164"/>
          <ac:picMkLst>
            <pc:docMk/>
            <pc:sldMk cId="833051838" sldId="316"/>
            <ac:picMk id="89" creationId="{F1D464E0-B642-44C7-9048-4062207FE080}"/>
          </ac:picMkLst>
        </pc:picChg>
        <pc:picChg chg="add mod">
          <ac:chgData name="Ofir Gerbi" userId="144fd1d6-9023-4717-ba4b-343401a376ce" providerId="ADAL" clId="{FF33CBC0-B981-470E-970A-1AD968434727}" dt="2020-12-19T11:02:31.892" v="3553" actId="164"/>
          <ac:picMkLst>
            <pc:docMk/>
            <pc:sldMk cId="833051838" sldId="316"/>
            <ac:picMk id="90" creationId="{1643B014-482C-491A-8390-58F069746950}"/>
          </ac:picMkLst>
        </pc:picChg>
        <pc:picChg chg="add mod">
          <ac:chgData name="Ofir Gerbi" userId="144fd1d6-9023-4717-ba4b-343401a376ce" providerId="ADAL" clId="{FF33CBC0-B981-470E-970A-1AD968434727}" dt="2020-12-19T11:00:59.986" v="3550"/>
          <ac:picMkLst>
            <pc:docMk/>
            <pc:sldMk cId="833051838" sldId="316"/>
            <ac:picMk id="91" creationId="{1965FA8C-9DCA-4555-BC2E-90C01B0D75C6}"/>
          </ac:picMkLst>
        </pc:picChg>
        <pc:picChg chg="add mod">
          <ac:chgData name="Ofir Gerbi" userId="144fd1d6-9023-4717-ba4b-343401a376ce" providerId="ADAL" clId="{FF33CBC0-B981-470E-970A-1AD968434727}" dt="2020-12-19T11:00:59.986" v="3550"/>
          <ac:picMkLst>
            <pc:docMk/>
            <pc:sldMk cId="833051838" sldId="316"/>
            <ac:picMk id="93" creationId="{8255EDC2-F38B-4AFB-B131-870E0009872B}"/>
          </ac:picMkLst>
        </pc:picChg>
        <pc:picChg chg="add mod">
          <ac:chgData name="Ofir Gerbi" userId="144fd1d6-9023-4717-ba4b-343401a376ce" providerId="ADAL" clId="{FF33CBC0-B981-470E-970A-1AD968434727}" dt="2020-12-19T11:00:59.986" v="3550"/>
          <ac:picMkLst>
            <pc:docMk/>
            <pc:sldMk cId="833051838" sldId="316"/>
            <ac:picMk id="95" creationId="{4A38D6A8-ACB7-4132-9EB2-B6693A5E497A}"/>
          </ac:picMkLst>
        </pc:picChg>
        <pc:picChg chg="add mod">
          <ac:chgData name="Ofir Gerbi" userId="144fd1d6-9023-4717-ba4b-343401a376ce" providerId="ADAL" clId="{FF33CBC0-B981-470E-970A-1AD968434727}" dt="2020-12-19T11:00:59.986" v="3550"/>
          <ac:picMkLst>
            <pc:docMk/>
            <pc:sldMk cId="833051838" sldId="316"/>
            <ac:picMk id="99" creationId="{F6BC692D-98D2-4B81-AC60-0E235C84A988}"/>
          </ac:picMkLst>
        </pc:picChg>
      </pc:sldChg>
      <pc:sldChg chg="delSp add mod modTransition delAnim">
        <pc:chgData name="Ofir Gerbi" userId="144fd1d6-9023-4717-ba4b-343401a376ce" providerId="ADAL" clId="{FF33CBC0-B981-470E-970A-1AD968434727}" dt="2020-12-20T08:39:37.838" v="3848"/>
        <pc:sldMkLst>
          <pc:docMk/>
          <pc:sldMk cId="1317283711" sldId="317"/>
        </pc:sldMkLst>
        <pc:picChg chg="del">
          <ac:chgData name="Ofir Gerbi" userId="144fd1d6-9023-4717-ba4b-343401a376ce" providerId="ADAL" clId="{FF33CBC0-B981-470E-970A-1AD968434727}" dt="2020-12-20T08:39:31.355" v="3845" actId="478"/>
          <ac:picMkLst>
            <pc:docMk/>
            <pc:sldMk cId="1317283711" sldId="317"/>
            <ac:picMk id="4" creationId="{6F621A56-67B5-477C-BF9B-88DFD8D2E33E}"/>
          </ac:picMkLst>
        </pc:picChg>
        <pc:picChg chg="del">
          <ac:chgData name="Ofir Gerbi" userId="144fd1d6-9023-4717-ba4b-343401a376ce" providerId="ADAL" clId="{FF33CBC0-B981-470E-970A-1AD968434727}" dt="2020-12-20T08:39:30.851" v="3844" actId="478"/>
          <ac:picMkLst>
            <pc:docMk/>
            <pc:sldMk cId="1317283711" sldId="317"/>
            <ac:picMk id="5" creationId="{A6FC01F2-9A8D-4750-B9CE-673DDD6C08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Secular One" panose="00000500000000000000" pitchFamily="2" charset="-79"/>
              </a:defRPr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Secular One" panose="00000500000000000000" pitchFamily="2" charset="-79"/>
              </a:defRPr>
            </a:lvl1pPr>
          </a:lstStyle>
          <a:p>
            <a:fld id="{DBBCEF4F-0B18-4BF1-AA5F-6EDC4732AA00}" type="datetimeFigureOut">
              <a:rPr lang="he-IL" smtClean="0"/>
              <a:pPr/>
              <a:t>ו'/ניסן/תשפ"ב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Secular One" panose="00000500000000000000" pitchFamily="2" charset="-79"/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Secular One" panose="00000500000000000000" pitchFamily="2" charset="-79"/>
              </a:defRPr>
            </a:lvl1pPr>
          </a:lstStyle>
          <a:p>
            <a:fld id="{C7EEB5C0-FED7-46FA-A960-D08C17F5211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804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Secular One" panose="00000500000000000000" pitchFamily="2" charset="-79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Secular One" panose="00000500000000000000" pitchFamily="2" charset="-79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9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220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02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49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51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68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616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096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21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25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515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351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029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906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33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7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6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72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05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3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34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08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9398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5965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6167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472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3256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4047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614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670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0235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126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9844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00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33.svg"/><Relationship Id="rId39" Type="http://schemas.openxmlformats.org/officeDocument/2006/relationships/image" Target="../media/image50.png"/><Relationship Id="rId21" Type="http://schemas.openxmlformats.org/officeDocument/2006/relationships/image" Target="../media/image47.png"/><Relationship Id="rId34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0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37" Type="http://schemas.openxmlformats.org/officeDocument/2006/relationships/image" Target="../media/image45.png"/><Relationship Id="rId40" Type="http://schemas.openxmlformats.org/officeDocument/2006/relationships/image" Target="../media/image51.jpe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9.sv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28.png"/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33.svg"/><Relationship Id="rId39" Type="http://schemas.openxmlformats.org/officeDocument/2006/relationships/image" Target="../media/image55.jpeg"/><Relationship Id="rId21" Type="http://schemas.openxmlformats.org/officeDocument/2006/relationships/image" Target="../media/image47.png"/><Relationship Id="rId34" Type="http://schemas.openxmlformats.org/officeDocument/2006/relationships/image" Target="../media/image41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0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37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9.sv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28.png"/><Relationship Id="rId8" Type="http://schemas.openxmlformats.org/officeDocument/2006/relationships/image" Target="../media/image7.sv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4.png"/><Relationship Id="rId26" Type="http://schemas.openxmlformats.org/officeDocument/2006/relationships/image" Target="../media/image32.png"/><Relationship Id="rId21" Type="http://schemas.openxmlformats.org/officeDocument/2006/relationships/image" Target="../media/image21.svg"/><Relationship Id="rId34" Type="http://schemas.openxmlformats.org/officeDocument/2006/relationships/image" Target="../media/image40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33" Type="http://schemas.openxmlformats.org/officeDocument/2006/relationships/image" Target="../media/image39.svg"/><Relationship Id="rId38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5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57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23" Type="http://schemas.openxmlformats.org/officeDocument/2006/relationships/image" Target="../media/image48.sv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31" Type="http://schemas.openxmlformats.org/officeDocument/2006/relationships/image" Target="../media/image37.sv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8" Type="http://schemas.openxmlformats.org/officeDocument/2006/relationships/image" Target="../media/image8.png"/><Relationship Id="rId3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4.png"/><Relationship Id="rId26" Type="http://schemas.openxmlformats.org/officeDocument/2006/relationships/image" Target="../media/image32.png"/><Relationship Id="rId39" Type="http://schemas.openxmlformats.org/officeDocument/2006/relationships/image" Target="../media/image59.png"/><Relationship Id="rId21" Type="http://schemas.openxmlformats.org/officeDocument/2006/relationships/image" Target="../media/image21.svg"/><Relationship Id="rId34" Type="http://schemas.openxmlformats.org/officeDocument/2006/relationships/image" Target="../media/image40.png"/><Relationship Id="rId7" Type="http://schemas.openxmlformats.org/officeDocument/2006/relationships/image" Target="../media/image19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33" Type="http://schemas.openxmlformats.org/officeDocument/2006/relationships/image" Target="../media/image39.svg"/><Relationship Id="rId38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5.sv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57.svg"/><Relationship Id="rId40" Type="http://schemas.openxmlformats.org/officeDocument/2006/relationships/image" Target="../media/image60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23" Type="http://schemas.openxmlformats.org/officeDocument/2006/relationships/image" Target="../media/image48.sv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31" Type="http://schemas.openxmlformats.org/officeDocument/2006/relationships/image" Target="../media/image37.sv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8" Type="http://schemas.openxmlformats.org/officeDocument/2006/relationships/image" Target="../media/image8.png"/><Relationship Id="rId3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4.png"/><Relationship Id="rId26" Type="http://schemas.openxmlformats.org/officeDocument/2006/relationships/image" Target="../media/image32.png"/><Relationship Id="rId39" Type="http://schemas.openxmlformats.org/officeDocument/2006/relationships/image" Target="../media/image61.png"/><Relationship Id="rId21" Type="http://schemas.openxmlformats.org/officeDocument/2006/relationships/image" Target="../media/image21.svg"/><Relationship Id="rId34" Type="http://schemas.openxmlformats.org/officeDocument/2006/relationships/image" Target="../media/image40.png"/><Relationship Id="rId42" Type="http://schemas.openxmlformats.org/officeDocument/2006/relationships/image" Target="../media/image60.svg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5.svg"/><Relationship Id="rId41" Type="http://schemas.openxmlformats.org/officeDocument/2006/relationships/image" Target="../media/image59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57.svg"/><Relationship Id="rId40" Type="http://schemas.openxmlformats.org/officeDocument/2006/relationships/image" Target="../media/image62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23" Type="http://schemas.openxmlformats.org/officeDocument/2006/relationships/image" Target="../media/image48.sv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31" Type="http://schemas.openxmlformats.org/officeDocument/2006/relationships/image" Target="../media/image37.sv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8" Type="http://schemas.openxmlformats.org/officeDocument/2006/relationships/image" Target="../media/image8.pn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33" Type="http://schemas.openxmlformats.org/officeDocument/2006/relationships/image" Target="../media/image39.svg"/><Relationship Id="rId38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4.png"/><Relationship Id="rId26" Type="http://schemas.openxmlformats.org/officeDocument/2006/relationships/image" Target="../media/image32.png"/><Relationship Id="rId39" Type="http://schemas.openxmlformats.org/officeDocument/2006/relationships/image" Target="../media/image63.png"/><Relationship Id="rId21" Type="http://schemas.openxmlformats.org/officeDocument/2006/relationships/image" Target="../media/image21.svg"/><Relationship Id="rId34" Type="http://schemas.openxmlformats.org/officeDocument/2006/relationships/image" Target="../media/image40.png"/><Relationship Id="rId42" Type="http://schemas.openxmlformats.org/officeDocument/2006/relationships/image" Target="../media/image62.svg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5.svg"/><Relationship Id="rId41" Type="http://schemas.openxmlformats.org/officeDocument/2006/relationships/image" Target="../media/image61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57.svg"/><Relationship Id="rId40" Type="http://schemas.openxmlformats.org/officeDocument/2006/relationships/image" Target="../media/image64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23" Type="http://schemas.openxmlformats.org/officeDocument/2006/relationships/image" Target="../media/image48.sv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31" Type="http://schemas.openxmlformats.org/officeDocument/2006/relationships/image" Target="../media/image37.svg"/><Relationship Id="rId44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43" Type="http://schemas.openxmlformats.org/officeDocument/2006/relationships/image" Target="../media/image59.png"/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33" Type="http://schemas.openxmlformats.org/officeDocument/2006/relationships/image" Target="../media/image39.svg"/><Relationship Id="rId38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4.png"/><Relationship Id="rId26" Type="http://schemas.openxmlformats.org/officeDocument/2006/relationships/image" Target="../media/image32.png"/><Relationship Id="rId39" Type="http://schemas.openxmlformats.org/officeDocument/2006/relationships/image" Target="../media/image63.png"/><Relationship Id="rId21" Type="http://schemas.openxmlformats.org/officeDocument/2006/relationships/image" Target="../media/image21.svg"/><Relationship Id="rId34" Type="http://schemas.openxmlformats.org/officeDocument/2006/relationships/image" Target="../media/image40.png"/><Relationship Id="rId42" Type="http://schemas.openxmlformats.org/officeDocument/2006/relationships/image" Target="../media/image66.svg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9" Type="http://schemas.openxmlformats.org/officeDocument/2006/relationships/image" Target="../media/image35.sv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57.svg"/><Relationship Id="rId40" Type="http://schemas.openxmlformats.org/officeDocument/2006/relationships/image" Target="../media/image64.svg"/><Relationship Id="rId45" Type="http://schemas.openxmlformats.org/officeDocument/2006/relationships/image" Target="../media/image59.pn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23" Type="http://schemas.openxmlformats.org/officeDocument/2006/relationships/image" Target="../media/image48.sv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31" Type="http://schemas.openxmlformats.org/officeDocument/2006/relationships/image" Target="../media/image37.svg"/><Relationship Id="rId44" Type="http://schemas.openxmlformats.org/officeDocument/2006/relationships/image" Target="../media/image62.sv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43" Type="http://schemas.openxmlformats.org/officeDocument/2006/relationships/image" Target="../media/image61.png"/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1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33" Type="http://schemas.openxmlformats.org/officeDocument/2006/relationships/image" Target="../media/image39.svg"/><Relationship Id="rId38" Type="http://schemas.openxmlformats.org/officeDocument/2006/relationships/image" Target="../media/image58.jpeg"/><Relationship Id="rId46" Type="http://schemas.openxmlformats.org/officeDocument/2006/relationships/image" Target="../media/image60.svg"/><Relationship Id="rId20" Type="http://schemas.openxmlformats.org/officeDocument/2006/relationships/image" Target="../media/image20.png"/><Relationship Id="rId41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4.png"/><Relationship Id="rId26" Type="http://schemas.openxmlformats.org/officeDocument/2006/relationships/image" Target="../media/image32.png"/><Relationship Id="rId39" Type="http://schemas.openxmlformats.org/officeDocument/2006/relationships/image" Target="../media/image63.png"/><Relationship Id="rId21" Type="http://schemas.openxmlformats.org/officeDocument/2006/relationships/image" Target="../media/image21.svg"/><Relationship Id="rId34" Type="http://schemas.openxmlformats.org/officeDocument/2006/relationships/image" Target="../media/image40.png"/><Relationship Id="rId42" Type="http://schemas.openxmlformats.org/officeDocument/2006/relationships/image" Target="../media/image66.svg"/><Relationship Id="rId47" Type="http://schemas.openxmlformats.org/officeDocument/2006/relationships/image" Target="../media/image67.png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9" Type="http://schemas.openxmlformats.org/officeDocument/2006/relationships/image" Target="../media/image35.svg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8.png"/><Relationship Id="rId11" Type="http://schemas.openxmlformats.org/officeDocument/2006/relationships/image" Target="../media/image11.sv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57.svg"/><Relationship Id="rId40" Type="http://schemas.openxmlformats.org/officeDocument/2006/relationships/image" Target="../media/image64.svg"/><Relationship Id="rId45" Type="http://schemas.openxmlformats.org/officeDocument/2006/relationships/image" Target="../media/image59.pn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23" Type="http://schemas.openxmlformats.org/officeDocument/2006/relationships/image" Target="../media/image48.sv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31" Type="http://schemas.openxmlformats.org/officeDocument/2006/relationships/image" Target="../media/image37.svg"/><Relationship Id="rId44" Type="http://schemas.openxmlformats.org/officeDocument/2006/relationships/image" Target="../media/image62.sv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47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43" Type="http://schemas.openxmlformats.org/officeDocument/2006/relationships/image" Target="../media/image61.png"/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2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svg"/><Relationship Id="rId33" Type="http://schemas.openxmlformats.org/officeDocument/2006/relationships/image" Target="../media/image39.svg"/><Relationship Id="rId38" Type="http://schemas.openxmlformats.org/officeDocument/2006/relationships/image" Target="../media/image58.jpeg"/><Relationship Id="rId46" Type="http://schemas.openxmlformats.org/officeDocument/2006/relationships/image" Target="../media/image60.svg"/><Relationship Id="rId20" Type="http://schemas.openxmlformats.org/officeDocument/2006/relationships/image" Target="../media/image20.png"/><Relationship Id="rId41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21" Type="http://schemas.openxmlformats.org/officeDocument/2006/relationships/image" Target="../media/image47.png"/><Relationship Id="rId34" Type="http://schemas.openxmlformats.org/officeDocument/2006/relationships/image" Target="../media/image41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0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39.svg"/><Relationship Id="rId37" Type="http://schemas.openxmlformats.org/officeDocument/2006/relationships/image" Target="../media/image70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5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9.sv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21" Type="http://schemas.openxmlformats.org/officeDocument/2006/relationships/image" Target="../media/image47.png"/><Relationship Id="rId34" Type="http://schemas.openxmlformats.org/officeDocument/2006/relationships/image" Target="../media/image41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39.svg"/><Relationship Id="rId37" Type="http://schemas.openxmlformats.org/officeDocument/2006/relationships/image" Target="../media/image70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5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9.sv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openxmlformats.org/officeDocument/2006/relationships/image" Target="../media/image72.png"/><Relationship Id="rId21" Type="http://schemas.openxmlformats.org/officeDocument/2006/relationships/image" Target="../media/image47.png"/><Relationship Id="rId34" Type="http://schemas.openxmlformats.org/officeDocument/2006/relationships/image" Target="../media/image41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0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39.sv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5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png"/><Relationship Id="rId8" Type="http://schemas.openxmlformats.org/officeDocument/2006/relationships/image" Target="../media/image9.sv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6.pn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74.sv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8" Type="http://schemas.openxmlformats.org/officeDocument/2006/relationships/image" Target="../media/image9.sv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openxmlformats.org/officeDocument/2006/relationships/image" Target="../media/image76.pn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7.svg"/><Relationship Id="rId41" Type="http://schemas.openxmlformats.org/officeDocument/2006/relationships/image" Target="../media/image7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77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6.pn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74.sv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openxmlformats.org/officeDocument/2006/relationships/image" Target="../media/image79.pn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42" Type="http://schemas.openxmlformats.org/officeDocument/2006/relationships/image" Target="../media/image78.sv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7.sv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76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6.pn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74.sv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openxmlformats.org/officeDocument/2006/relationships/image" Target="../media/image76.pn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42" Type="http://schemas.openxmlformats.org/officeDocument/2006/relationships/image" Target="../media/image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7.svg"/><Relationship Id="rId41" Type="http://schemas.openxmlformats.org/officeDocument/2006/relationships/image" Target="../media/image7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77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6.pn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4" Type="http://schemas.openxmlformats.org/officeDocument/2006/relationships/image" Target="../media/image7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74.sv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43" Type="http://schemas.openxmlformats.org/officeDocument/2006/relationships/image" Target="../media/image81.sv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openxmlformats.org/officeDocument/2006/relationships/image" Target="../media/image77.pn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42" Type="http://schemas.openxmlformats.org/officeDocument/2006/relationships/image" Target="../media/image81.sv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7.svg"/><Relationship Id="rId29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78.svg"/><Relationship Id="rId45" Type="http://schemas.openxmlformats.org/officeDocument/2006/relationships/image" Target="../media/image2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36.pn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4" Type="http://schemas.openxmlformats.org/officeDocument/2006/relationships/image" Target="../media/image7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74.sv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43" Type="http://schemas.openxmlformats.org/officeDocument/2006/relationships/image" Target="../media/image82.pn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76.png"/><Relationship Id="rId20" Type="http://schemas.openxmlformats.org/officeDocument/2006/relationships/image" Target="../media/image21.svg"/><Relationship Id="rId41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microsoft.com/office/2007/relationships/hdphoto" Target="../media/hdphoto1.wdp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42" Type="http://schemas.openxmlformats.org/officeDocument/2006/relationships/image" Target="../media/image87.sv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84.sv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76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83.sv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microsoft.com/office/2007/relationships/hdphoto" Target="../media/hdphoto1.wdp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42" Type="http://schemas.openxmlformats.org/officeDocument/2006/relationships/image" Target="../media/image8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84.sv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88.jp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83.sv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9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8.png"/><Relationship Id="rId35" Type="http://schemas.openxmlformats.org/officeDocument/2006/relationships/image" Target="../media/image57.svg"/><Relationship Id="rId43" Type="http://schemas.openxmlformats.org/officeDocument/2006/relationships/image" Target="../media/image87.sv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39" Type="http://schemas.openxmlformats.org/officeDocument/2006/relationships/image" Target="../media/image93.pn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42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7.svg"/><Relationship Id="rId20" Type="http://schemas.openxmlformats.org/officeDocument/2006/relationships/image" Target="../media/image89.svg"/><Relationship Id="rId29" Type="http://schemas.openxmlformats.org/officeDocument/2006/relationships/image" Target="../media/image36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40.png"/><Relationship Id="rId37" Type="http://schemas.openxmlformats.org/officeDocument/2006/relationships/image" Target="../media/image75.svg"/><Relationship Id="rId40" Type="http://schemas.openxmlformats.org/officeDocument/2006/relationships/image" Target="../media/image94.pn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83.sv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9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90.svg"/><Relationship Id="rId35" Type="http://schemas.openxmlformats.org/officeDocument/2006/relationships/image" Target="../media/image57.svg"/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41.svg"/><Relationship Id="rId38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5.svg"/><Relationship Id="rId26" Type="http://schemas.openxmlformats.org/officeDocument/2006/relationships/image" Target="../media/image69.svg"/><Relationship Id="rId21" Type="http://schemas.openxmlformats.org/officeDocument/2006/relationships/image" Target="../media/image47.png"/><Relationship Id="rId34" Type="http://schemas.openxmlformats.org/officeDocument/2006/relationships/image" Target="../media/image4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.png"/><Relationship Id="rId25" Type="http://schemas.openxmlformats.org/officeDocument/2006/relationships/image" Target="../media/image28.png"/><Relationship Id="rId33" Type="http://schemas.openxmlformats.org/officeDocument/2006/relationships/image" Target="../media/image97.svg"/><Relationship Id="rId38" Type="http://schemas.openxmlformats.org/officeDocument/2006/relationships/image" Target="../media/image98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2.png"/><Relationship Id="rId24" Type="http://schemas.openxmlformats.org/officeDocument/2006/relationships/image" Target="../media/image68.svg"/><Relationship Id="rId32" Type="http://schemas.openxmlformats.org/officeDocument/2006/relationships/image" Target="../media/image96.svg"/><Relationship Id="rId37" Type="http://schemas.openxmlformats.org/officeDocument/2006/relationships/image" Target="../media/image75.svg"/><Relationship Id="rId5" Type="http://schemas.openxmlformats.org/officeDocument/2006/relationships/image" Target="../media/image18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28" Type="http://schemas.openxmlformats.org/officeDocument/2006/relationships/image" Target="../media/image83.svg"/><Relationship Id="rId36" Type="http://schemas.openxmlformats.org/officeDocument/2006/relationships/image" Target="../media/image32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90.svg"/><Relationship Id="rId35" Type="http://schemas.openxmlformats.org/officeDocument/2006/relationships/image" Target="../media/image57.svg"/><Relationship Id="rId8" Type="http://schemas.openxmlformats.org/officeDocument/2006/relationships/image" Target="../media/image9.sv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svg"/><Relationship Id="rId42" Type="http://schemas.openxmlformats.org/officeDocument/2006/relationships/image" Target="../media/image43.sv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33.svg"/><Relationship Id="rId37" Type="http://schemas.openxmlformats.org/officeDocument/2006/relationships/image" Target="../media/image38.png"/><Relationship Id="rId40" Type="http://schemas.openxmlformats.org/officeDocument/2006/relationships/image" Target="../media/image41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Relationship Id="rId43" Type="http://schemas.openxmlformats.org/officeDocument/2006/relationships/image" Target="../media/image44.jpeg"/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31.svg"/><Relationship Id="rId39" Type="http://schemas.openxmlformats.org/officeDocument/2006/relationships/image" Target="../media/image50.png"/><Relationship Id="rId21" Type="http://schemas.openxmlformats.org/officeDocument/2006/relationships/image" Target="../media/image20.png"/><Relationship Id="rId34" Type="http://schemas.openxmlformats.org/officeDocument/2006/relationships/image" Target="../media/image39.svg"/><Relationship Id="rId7" Type="http://schemas.openxmlformats.org/officeDocument/2006/relationships/image" Target="../media/image1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48.svg"/><Relationship Id="rId32" Type="http://schemas.openxmlformats.org/officeDocument/2006/relationships/image" Target="../media/image37.svg"/><Relationship Id="rId37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47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36.png"/><Relationship Id="rId4" Type="http://schemas.openxmlformats.org/officeDocument/2006/relationships/image" Target="../media/image46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21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8" Type="http://schemas.openxmlformats.org/officeDocument/2006/relationships/image" Target="../media/image19.svg"/><Relationship Id="rId3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31.svg"/><Relationship Id="rId39" Type="http://schemas.openxmlformats.org/officeDocument/2006/relationships/image" Target="../media/image50.png"/><Relationship Id="rId21" Type="http://schemas.openxmlformats.org/officeDocument/2006/relationships/image" Target="../media/image20.png"/><Relationship Id="rId34" Type="http://schemas.openxmlformats.org/officeDocument/2006/relationships/image" Target="../media/image39.svg"/><Relationship Id="rId7" Type="http://schemas.openxmlformats.org/officeDocument/2006/relationships/image" Target="../media/image18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24" Type="http://schemas.openxmlformats.org/officeDocument/2006/relationships/image" Target="../media/image48.svg"/><Relationship Id="rId32" Type="http://schemas.openxmlformats.org/officeDocument/2006/relationships/image" Target="../media/image37.svg"/><Relationship Id="rId37" Type="http://schemas.openxmlformats.org/officeDocument/2006/relationships/image" Target="../media/image28.png"/><Relationship Id="rId40" Type="http://schemas.openxmlformats.org/officeDocument/2006/relationships/image" Target="../media/image51.jpe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47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36.png"/><Relationship Id="rId4" Type="http://schemas.openxmlformats.org/officeDocument/2006/relationships/image" Target="../media/image46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21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8" Type="http://schemas.openxmlformats.org/officeDocument/2006/relationships/image" Target="../media/image19.svg"/><Relationship Id="rId3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33.svg"/><Relationship Id="rId39" Type="http://schemas.openxmlformats.org/officeDocument/2006/relationships/image" Target="../media/image52.png"/><Relationship Id="rId21" Type="http://schemas.openxmlformats.org/officeDocument/2006/relationships/image" Target="../media/image47.png"/><Relationship Id="rId34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29" Type="http://schemas.openxmlformats.org/officeDocument/2006/relationships/image" Target="../media/image36.png"/><Relationship Id="rId41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0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37" Type="http://schemas.openxmlformats.org/officeDocument/2006/relationships/image" Target="../media/image50.png"/><Relationship Id="rId40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9.sv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31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48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28.png"/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267FA4-986D-4668-822C-2E19016952D6}"/>
              </a:ext>
            </a:extLst>
          </p:cNvPr>
          <p:cNvSpPr/>
          <p:nvPr/>
        </p:nvSpPr>
        <p:spPr>
          <a:xfrm>
            <a:off x="228600" y="194733"/>
            <a:ext cx="11777133" cy="65108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cs typeface="Secular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72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80870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7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38973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215669" y="583080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מדדי הצלחה בקמפיין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272283" y="1098894"/>
            <a:ext cx="4346120" cy="15654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0F0371-94CD-46FA-8659-B5161D5AFACD}"/>
              </a:ext>
            </a:extLst>
          </p:cNvPr>
          <p:cNvSpPr txBox="1"/>
          <p:nvPr/>
        </p:nvSpPr>
        <p:spPr>
          <a:xfrm>
            <a:off x="6536509" y="1842284"/>
            <a:ext cx="45506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BN Traktor" pitchFamily="2" charset="-79"/>
              </a:rPr>
              <a:t>יצירת באזז תקשורתי ושיח ברשת</a:t>
            </a:r>
          </a:p>
        </p:txBody>
      </p:sp>
      <p:pic>
        <p:nvPicPr>
          <p:cNvPr id="59" name="Graphic 58" descr="Badge 1 with solid fill">
            <a:extLst>
              <a:ext uri="{FF2B5EF4-FFF2-40B4-BE49-F238E27FC236}">
                <a16:creationId xmlns:a16="http://schemas.microsoft.com/office/drawing/2014/main" id="{A999283E-6FB6-4A2E-964E-B86152A2DC9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0833525" y="1740925"/>
            <a:ext cx="657042" cy="657042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0C65E9-A5D8-42A0-93BB-F252CD53E682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27633" t="16241" r="4666" b="18920"/>
          <a:stretch/>
        </p:blipFill>
        <p:spPr>
          <a:xfrm>
            <a:off x="8505018" y="2986771"/>
            <a:ext cx="3481742" cy="301595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E0A28-04FB-4476-BD7F-EAC1FBC6B5B6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2229"/>
          <a:stretch/>
        </p:blipFill>
        <p:spPr>
          <a:xfrm>
            <a:off x="4836414" y="2973878"/>
            <a:ext cx="3400190" cy="302570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C40B2DA-B4F8-416D-AA22-8756E0F3A3A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91358" y="2973877"/>
            <a:ext cx="3076642" cy="303391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18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80870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7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38973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215669" y="583080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מדדי הצלחה בקמפיין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272283" y="1098894"/>
            <a:ext cx="4346120" cy="15654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0F0371-94CD-46FA-8659-B5161D5AFACD}"/>
              </a:ext>
            </a:extLst>
          </p:cNvPr>
          <p:cNvSpPr txBox="1"/>
          <p:nvPr/>
        </p:nvSpPr>
        <p:spPr>
          <a:xfrm>
            <a:off x="7693757" y="1840874"/>
            <a:ext cx="377499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BN Traktor" pitchFamily="2" charset="-79"/>
              </a:rPr>
              <a:t>עליה בהיקף מכירות</a:t>
            </a:r>
          </a:p>
        </p:txBody>
      </p:sp>
      <p:pic>
        <p:nvPicPr>
          <p:cNvPr id="59" name="Graphic 58" descr="Badge with solid fill">
            <a:extLst>
              <a:ext uri="{FF2B5EF4-FFF2-40B4-BE49-F238E27FC236}">
                <a16:creationId xmlns:a16="http://schemas.microsoft.com/office/drawing/2014/main" id="{A999283E-6FB6-4A2E-964E-B86152A2DC9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10833525" y="1740925"/>
            <a:ext cx="657042" cy="657042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8053F3D-D54F-4B3F-942B-25944D809408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b="42016"/>
          <a:stretch/>
        </p:blipFill>
        <p:spPr>
          <a:xfrm>
            <a:off x="4387019" y="2526646"/>
            <a:ext cx="4572000" cy="397657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39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8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808701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61604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507686" y="58308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קהל יעד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5379290" y="1134177"/>
            <a:ext cx="2076514" cy="7479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A020-2CA6-408C-9407-37B5447C8B4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8051" r="3934"/>
          <a:stretch/>
        </p:blipFill>
        <p:spPr>
          <a:xfrm>
            <a:off x="2872140" y="1573664"/>
            <a:ext cx="7669036" cy="455197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31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8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808701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61604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507686" y="58308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קהל יעד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5379290" y="1134177"/>
            <a:ext cx="2076514" cy="7479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A020-2CA6-408C-9407-37B5447C8B4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5" t="18981" r="18894" b="1583"/>
          <a:stretch/>
        </p:blipFill>
        <p:spPr>
          <a:xfrm>
            <a:off x="9353792" y="1444012"/>
            <a:ext cx="2414259" cy="494178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876E3-871F-49E6-820C-2F5C5D52CC7D}"/>
              </a:ext>
            </a:extLst>
          </p:cNvPr>
          <p:cNvSpPr txBox="1"/>
          <p:nvPr/>
        </p:nvSpPr>
        <p:spPr>
          <a:xfrm>
            <a:off x="5953125" y="1587183"/>
            <a:ext cx="21925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גיאוגרפי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כל הארץ</a:t>
            </a:r>
          </a:p>
        </p:txBody>
      </p:sp>
      <p:pic>
        <p:nvPicPr>
          <p:cNvPr id="47" name="Graphic 46" descr="Earth Globe - Asia with solid fill">
            <a:extLst>
              <a:ext uri="{FF2B5EF4-FFF2-40B4-BE49-F238E27FC236}">
                <a16:creationId xmlns:a16="http://schemas.microsoft.com/office/drawing/2014/main" id="{FDC6943A-8033-4E41-B5F5-B6088491149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64842" y="1587183"/>
            <a:ext cx="788702" cy="7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6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15898 -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8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808701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61604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507686" y="58308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קהל יעד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5379290" y="1134177"/>
            <a:ext cx="2076514" cy="7479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A020-2CA6-408C-9407-37B5447C8B4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5" t="18981" r="18894" b="1583"/>
          <a:stretch/>
        </p:blipFill>
        <p:spPr>
          <a:xfrm>
            <a:off x="9353792" y="1444012"/>
            <a:ext cx="2414259" cy="494178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876E3-871F-49E6-820C-2F5C5D52CC7D}"/>
              </a:ext>
            </a:extLst>
          </p:cNvPr>
          <p:cNvSpPr txBox="1"/>
          <p:nvPr/>
        </p:nvSpPr>
        <p:spPr>
          <a:xfrm>
            <a:off x="5953125" y="1587183"/>
            <a:ext cx="21925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גיאוגרפי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כל הארץ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C343C3-572D-4E76-97DB-D54968CF415A}"/>
              </a:ext>
            </a:extLst>
          </p:cNvPr>
          <p:cNvSpPr txBox="1"/>
          <p:nvPr/>
        </p:nvSpPr>
        <p:spPr>
          <a:xfrm>
            <a:off x="6138122" y="2768549"/>
            <a:ext cx="196387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דמוגרפי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קהל צעיר, בני נוער</a:t>
            </a:r>
          </a:p>
          <a:p>
            <a:endParaRPr lang="he-IL">
              <a:solidFill>
                <a:schemeClr val="bg1"/>
              </a:solidFill>
            </a:endParaRPr>
          </a:p>
        </p:txBody>
      </p:sp>
      <p:pic>
        <p:nvPicPr>
          <p:cNvPr id="25" name="Graphic 24" descr="School boy outline">
            <a:extLst>
              <a:ext uri="{FF2B5EF4-FFF2-40B4-BE49-F238E27FC236}">
                <a16:creationId xmlns:a16="http://schemas.microsoft.com/office/drawing/2014/main" id="{7800D363-D83D-474E-882D-3A994D504A6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01993" y="2693492"/>
            <a:ext cx="914400" cy="914400"/>
          </a:xfrm>
          <a:prstGeom prst="rect">
            <a:avLst/>
          </a:prstGeom>
        </p:spPr>
      </p:pic>
      <p:pic>
        <p:nvPicPr>
          <p:cNvPr id="47" name="Graphic 46" descr="Earth Globe - Asia with solid fill">
            <a:extLst>
              <a:ext uri="{FF2B5EF4-FFF2-40B4-BE49-F238E27FC236}">
                <a16:creationId xmlns:a16="http://schemas.microsoft.com/office/drawing/2014/main" id="{FDC6943A-8033-4E41-B5F5-B6088491149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64842" y="1587183"/>
            <a:ext cx="788702" cy="7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056 -0.005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6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8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808701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61604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507686" y="58308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קהל יעד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5379290" y="1134177"/>
            <a:ext cx="2076514" cy="7479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A020-2CA6-408C-9407-37B5447C8B4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5" t="18981" r="18894" b="1583"/>
          <a:stretch/>
        </p:blipFill>
        <p:spPr>
          <a:xfrm>
            <a:off x="9353792" y="1444012"/>
            <a:ext cx="2414259" cy="494178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876E3-871F-49E6-820C-2F5C5D52CC7D}"/>
              </a:ext>
            </a:extLst>
          </p:cNvPr>
          <p:cNvSpPr txBox="1"/>
          <p:nvPr/>
        </p:nvSpPr>
        <p:spPr>
          <a:xfrm>
            <a:off x="5953125" y="1587183"/>
            <a:ext cx="21925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גיאוגרפי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כל הארץ</a:t>
            </a:r>
          </a:p>
        </p:txBody>
      </p: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ADB26D77-3AE1-4CC8-9C72-BE6F1A9EB0F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227692" y="3987547"/>
            <a:ext cx="663003" cy="663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54E0AA-D1F3-4426-BE1A-6A523D111C5D}"/>
              </a:ext>
            </a:extLst>
          </p:cNvPr>
          <p:cNvSpPr txBox="1"/>
          <p:nvPr/>
        </p:nvSpPr>
        <p:spPr>
          <a:xfrm>
            <a:off x="5676476" y="3964028"/>
            <a:ext cx="2518510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פסיכוגרפי</a:t>
            </a:r>
            <a:endParaRPr lang="he-IL">
              <a:solidFill>
                <a:schemeClr val="bg1"/>
              </a:solidFill>
              <a:cs typeface="BN Traktor" pitchFamily="2" charset="-79"/>
            </a:endParaRP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מתעניינים במדורי רכילות</a:t>
            </a:r>
          </a:p>
          <a:p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C343C3-572D-4E76-97DB-D54968CF415A}"/>
              </a:ext>
            </a:extLst>
          </p:cNvPr>
          <p:cNvSpPr txBox="1"/>
          <p:nvPr/>
        </p:nvSpPr>
        <p:spPr>
          <a:xfrm>
            <a:off x="6138122" y="2768549"/>
            <a:ext cx="196387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דמוגרפי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קהל צעיר, בני נוער</a:t>
            </a:r>
          </a:p>
          <a:p>
            <a:endParaRPr lang="he-IL">
              <a:solidFill>
                <a:schemeClr val="bg1"/>
              </a:solidFill>
            </a:endParaRPr>
          </a:p>
        </p:txBody>
      </p:sp>
      <p:pic>
        <p:nvPicPr>
          <p:cNvPr id="25" name="Graphic 24" descr="School boy outline">
            <a:extLst>
              <a:ext uri="{FF2B5EF4-FFF2-40B4-BE49-F238E27FC236}">
                <a16:creationId xmlns:a16="http://schemas.microsoft.com/office/drawing/2014/main" id="{7800D363-D83D-474E-882D-3A994D504A6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101993" y="2693492"/>
            <a:ext cx="914400" cy="914400"/>
          </a:xfrm>
          <a:prstGeom prst="rect">
            <a:avLst/>
          </a:prstGeom>
        </p:spPr>
      </p:pic>
      <p:pic>
        <p:nvPicPr>
          <p:cNvPr id="47" name="Graphic 46" descr="Earth Globe - Asia with solid fill">
            <a:extLst>
              <a:ext uri="{FF2B5EF4-FFF2-40B4-BE49-F238E27FC236}">
                <a16:creationId xmlns:a16="http://schemas.microsoft.com/office/drawing/2014/main" id="{FDC6943A-8033-4E41-B5F5-B6088491149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64842" y="1587183"/>
            <a:ext cx="788702" cy="7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069 L -0.23021 -0.004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6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8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808701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61604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507686" y="58308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קהל יעד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5379290" y="1134177"/>
            <a:ext cx="2076514" cy="7479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A020-2CA6-408C-9407-37B5447C8B4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5" t="18981" r="18894" b="1583"/>
          <a:stretch/>
        </p:blipFill>
        <p:spPr>
          <a:xfrm>
            <a:off x="9353792" y="1444012"/>
            <a:ext cx="2414259" cy="494178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876E3-871F-49E6-820C-2F5C5D52CC7D}"/>
              </a:ext>
            </a:extLst>
          </p:cNvPr>
          <p:cNvSpPr txBox="1"/>
          <p:nvPr/>
        </p:nvSpPr>
        <p:spPr>
          <a:xfrm>
            <a:off x="5953125" y="1587183"/>
            <a:ext cx="21925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cs typeface="BN Traktor" pitchFamily="2" charset="-79"/>
              </a:rPr>
              <a:t>גיאוגרפי</a:t>
            </a:r>
          </a:p>
          <a:p>
            <a:pPr algn="r" rtl="1"/>
            <a:r>
              <a:rPr lang="he-IL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כל הארץ</a:t>
            </a:r>
          </a:p>
        </p:txBody>
      </p: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ADB26D77-3AE1-4CC8-9C72-BE6F1A9EB0F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227692" y="3987547"/>
            <a:ext cx="663003" cy="663003"/>
          </a:xfrm>
          <a:prstGeom prst="rect">
            <a:avLst/>
          </a:prstGeom>
        </p:spPr>
      </p:pic>
      <p:pic>
        <p:nvPicPr>
          <p:cNvPr id="20" name="Graphic 19" descr="Mental Health with solid fill">
            <a:extLst>
              <a:ext uri="{FF2B5EF4-FFF2-40B4-BE49-F238E27FC236}">
                <a16:creationId xmlns:a16="http://schemas.microsoft.com/office/drawing/2014/main" id="{962F5101-4B8D-46D8-A96D-666291424B3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227692" y="5077830"/>
            <a:ext cx="663003" cy="6630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F6FBDD-115D-43B4-9672-01011D0FE726}"/>
              </a:ext>
            </a:extLst>
          </p:cNvPr>
          <p:cNvSpPr txBox="1"/>
          <p:nvPr/>
        </p:nvSpPr>
        <p:spPr>
          <a:xfrm>
            <a:off x="5289177" y="5019335"/>
            <a:ext cx="2905810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cs typeface="BN Traktor" pitchFamily="2" charset="-79"/>
              </a:rPr>
              <a:t>התנהגותי</a:t>
            </a:r>
            <a:endParaRPr lang="he-IL" dirty="0">
              <a:solidFill>
                <a:schemeClr val="bg1"/>
              </a:solidFill>
              <a:cs typeface="BN Traktor" pitchFamily="2" charset="-79"/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אוהבי מתוק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4E0AA-D1F3-4426-BE1A-6A523D111C5D}"/>
              </a:ext>
            </a:extLst>
          </p:cNvPr>
          <p:cNvSpPr txBox="1"/>
          <p:nvPr/>
        </p:nvSpPr>
        <p:spPr>
          <a:xfrm>
            <a:off x="5676476" y="3964028"/>
            <a:ext cx="2518510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פסיכוגרפי</a:t>
            </a:r>
            <a:endParaRPr lang="he-IL">
              <a:solidFill>
                <a:schemeClr val="bg1"/>
              </a:solidFill>
              <a:cs typeface="BN Traktor" pitchFamily="2" charset="-79"/>
            </a:endParaRP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מתעניינים במדורי רכילות</a:t>
            </a:r>
          </a:p>
          <a:p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C343C3-572D-4E76-97DB-D54968CF415A}"/>
              </a:ext>
            </a:extLst>
          </p:cNvPr>
          <p:cNvSpPr txBox="1"/>
          <p:nvPr/>
        </p:nvSpPr>
        <p:spPr>
          <a:xfrm>
            <a:off x="6138122" y="2768549"/>
            <a:ext cx="196387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cs typeface="BN Traktor" pitchFamily="2" charset="-79"/>
              </a:rPr>
              <a:t>דמוגרפי</a:t>
            </a:r>
          </a:p>
          <a:p>
            <a:pPr algn="r" rtl="1"/>
            <a:r>
              <a:rPr lang="he-IL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קהל צעיר, בני נוער</a:t>
            </a:r>
          </a:p>
          <a:p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25" name="Graphic 24" descr="School boy outline">
            <a:extLst>
              <a:ext uri="{FF2B5EF4-FFF2-40B4-BE49-F238E27FC236}">
                <a16:creationId xmlns:a16="http://schemas.microsoft.com/office/drawing/2014/main" id="{7800D363-D83D-474E-882D-3A994D504A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101993" y="2693492"/>
            <a:ext cx="914400" cy="914400"/>
          </a:xfrm>
          <a:prstGeom prst="rect">
            <a:avLst/>
          </a:prstGeom>
        </p:spPr>
      </p:pic>
      <p:pic>
        <p:nvPicPr>
          <p:cNvPr id="47" name="Graphic 46" descr="Earth Globe - Asia with solid fill">
            <a:extLst>
              <a:ext uri="{FF2B5EF4-FFF2-40B4-BE49-F238E27FC236}">
                <a16:creationId xmlns:a16="http://schemas.microsoft.com/office/drawing/2014/main" id="{FDC6943A-8033-4E41-B5F5-B6088491149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164842" y="1587183"/>
            <a:ext cx="788702" cy="7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3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-0.15885 -0.0018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9" y="-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8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808701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61604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507686" y="58308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קהל יעד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5379290" y="1134177"/>
            <a:ext cx="2076514" cy="7479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1A020-2CA6-408C-9407-37B5447C8B4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5" t="18981" r="18894" b="1583"/>
          <a:stretch/>
        </p:blipFill>
        <p:spPr>
          <a:xfrm>
            <a:off x="9353792" y="1444012"/>
            <a:ext cx="2414259" cy="494178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876E3-871F-49E6-820C-2F5C5D52CC7D}"/>
              </a:ext>
            </a:extLst>
          </p:cNvPr>
          <p:cNvSpPr txBox="1"/>
          <p:nvPr/>
        </p:nvSpPr>
        <p:spPr>
          <a:xfrm>
            <a:off x="5953125" y="1587183"/>
            <a:ext cx="21925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גיאוגרפי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כל הארץ</a:t>
            </a:r>
          </a:p>
        </p:txBody>
      </p:sp>
      <p:pic>
        <p:nvPicPr>
          <p:cNvPr id="16" name="Graphic 15" descr="Brain in head with solid fill">
            <a:extLst>
              <a:ext uri="{FF2B5EF4-FFF2-40B4-BE49-F238E27FC236}">
                <a16:creationId xmlns:a16="http://schemas.microsoft.com/office/drawing/2014/main" id="{ADB26D77-3AE1-4CC8-9C72-BE6F1A9EB0F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59584" y="2627028"/>
            <a:ext cx="663003" cy="663003"/>
          </a:xfrm>
          <a:prstGeom prst="rect">
            <a:avLst/>
          </a:prstGeom>
        </p:spPr>
      </p:pic>
      <p:pic>
        <p:nvPicPr>
          <p:cNvPr id="20" name="Graphic 19" descr="Mental Health with solid fill">
            <a:extLst>
              <a:ext uri="{FF2B5EF4-FFF2-40B4-BE49-F238E27FC236}">
                <a16:creationId xmlns:a16="http://schemas.microsoft.com/office/drawing/2014/main" id="{962F5101-4B8D-46D8-A96D-666291424B3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39126" y="2649595"/>
            <a:ext cx="663003" cy="6630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F6FBDD-115D-43B4-9672-01011D0FE726}"/>
              </a:ext>
            </a:extLst>
          </p:cNvPr>
          <p:cNvSpPr txBox="1"/>
          <p:nvPr/>
        </p:nvSpPr>
        <p:spPr>
          <a:xfrm>
            <a:off x="2792161" y="2591100"/>
            <a:ext cx="241425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התנהגותי</a:t>
            </a:r>
            <a:endParaRPr lang="he-IL">
              <a:solidFill>
                <a:schemeClr val="bg1"/>
              </a:solidFill>
              <a:cs typeface="BN Traktor" pitchFamily="2" charset="-79"/>
            </a:endParaRP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אוהבי מתוק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4E0AA-D1F3-4426-BE1A-6A523D111C5D}"/>
              </a:ext>
            </a:extLst>
          </p:cNvPr>
          <p:cNvSpPr txBox="1"/>
          <p:nvPr/>
        </p:nvSpPr>
        <p:spPr>
          <a:xfrm>
            <a:off x="5608368" y="2603509"/>
            <a:ext cx="2518510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פסיכוגרפי</a:t>
            </a:r>
            <a:endParaRPr lang="he-IL">
              <a:solidFill>
                <a:schemeClr val="bg1"/>
              </a:solidFill>
              <a:cs typeface="BN Traktor" pitchFamily="2" charset="-79"/>
            </a:endParaRP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מתעניינים במדורי רכילות</a:t>
            </a:r>
          </a:p>
          <a:p>
            <a:endParaRPr lang="he-IL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C343C3-572D-4E76-97DB-D54968CF415A}"/>
              </a:ext>
            </a:extLst>
          </p:cNvPr>
          <p:cNvSpPr txBox="1"/>
          <p:nvPr/>
        </p:nvSpPr>
        <p:spPr>
          <a:xfrm>
            <a:off x="4056011" y="1605038"/>
            <a:ext cx="1963871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>
                <a:solidFill>
                  <a:schemeClr val="bg1"/>
                </a:solidFill>
                <a:cs typeface="BN Traktor" pitchFamily="2" charset="-79"/>
              </a:rPr>
              <a:t>דמוגרפי</a:t>
            </a:r>
          </a:p>
          <a:p>
            <a:pPr algn="r" rtl="1"/>
            <a:r>
              <a:rPr lang="he-IL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קהל צעיר, בני נוער</a:t>
            </a:r>
          </a:p>
          <a:p>
            <a:endParaRPr lang="he-IL">
              <a:solidFill>
                <a:schemeClr val="bg1"/>
              </a:solidFill>
            </a:endParaRPr>
          </a:p>
        </p:txBody>
      </p:sp>
      <p:pic>
        <p:nvPicPr>
          <p:cNvPr id="25" name="Graphic 24" descr="School boy outline">
            <a:extLst>
              <a:ext uri="{FF2B5EF4-FFF2-40B4-BE49-F238E27FC236}">
                <a16:creationId xmlns:a16="http://schemas.microsoft.com/office/drawing/2014/main" id="{7800D363-D83D-474E-882D-3A994D504A6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019882" y="1529981"/>
            <a:ext cx="914400" cy="914400"/>
          </a:xfrm>
          <a:prstGeom prst="rect">
            <a:avLst/>
          </a:prstGeom>
        </p:spPr>
      </p:pic>
      <p:pic>
        <p:nvPicPr>
          <p:cNvPr id="47" name="Graphic 46" descr="Earth Globe - Asia with solid fill">
            <a:extLst>
              <a:ext uri="{FF2B5EF4-FFF2-40B4-BE49-F238E27FC236}">
                <a16:creationId xmlns:a16="http://schemas.microsoft.com/office/drawing/2014/main" id="{FDC6943A-8033-4E41-B5F5-B6088491149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164842" y="1587183"/>
            <a:ext cx="788702" cy="78870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9D1B65F5-E8E0-4E18-A4D6-5355E822461D}"/>
              </a:ext>
            </a:extLst>
          </p:cNvPr>
          <p:cNvGrpSpPr/>
          <p:nvPr/>
        </p:nvGrpSpPr>
        <p:grpSpPr>
          <a:xfrm>
            <a:off x="2535285" y="3694322"/>
            <a:ext cx="6456719" cy="1846642"/>
            <a:chOff x="3390019" y="2642901"/>
            <a:chExt cx="6456719" cy="184664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375D149-EFBA-446A-807E-304497AC0086}"/>
                </a:ext>
              </a:extLst>
            </p:cNvPr>
            <p:cNvGrpSpPr/>
            <p:nvPr/>
          </p:nvGrpSpPr>
          <p:grpSpPr>
            <a:xfrm>
              <a:off x="3426888" y="2642901"/>
              <a:ext cx="6419850" cy="1813228"/>
              <a:chOff x="3426888" y="2642901"/>
              <a:chExt cx="6419850" cy="1813228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075BA027-3EE8-4D4C-A313-690ED2234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26888" y="2642901"/>
                <a:ext cx="6419850" cy="1571625"/>
              </a:xfrm>
              <a:prstGeom prst="rect">
                <a:avLst/>
              </a:prstGeom>
            </p:spPr>
          </p:pic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5C5A44-43A2-45C3-A1BC-0FEEF8D31256}"/>
                  </a:ext>
                </a:extLst>
              </p:cNvPr>
              <p:cNvSpPr/>
              <p:nvPr/>
            </p:nvSpPr>
            <p:spPr>
              <a:xfrm>
                <a:off x="3426888" y="4168802"/>
                <a:ext cx="6419850" cy="287327"/>
              </a:xfrm>
              <a:prstGeom prst="rect">
                <a:avLst/>
              </a:prstGeom>
              <a:solidFill>
                <a:srgbClr val="FFF9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253AED-B9DC-4825-9AC4-3AC3AE6B11CB}"/>
                </a:ext>
              </a:extLst>
            </p:cNvPr>
            <p:cNvSpPr txBox="1"/>
            <p:nvPr/>
          </p:nvSpPr>
          <p:spPr>
            <a:xfrm>
              <a:off x="3390019" y="4212544"/>
              <a:ext cx="1269899" cy="27699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r" rtl="1"/>
              <a:r>
                <a:rPr lang="he-IL" sz="120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גלובס, 23.08.2009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C078DEC-292F-4BAE-ADC3-3CB02A411098}"/>
              </a:ext>
            </a:extLst>
          </p:cNvPr>
          <p:cNvGrpSpPr/>
          <p:nvPr/>
        </p:nvGrpSpPr>
        <p:grpSpPr>
          <a:xfrm>
            <a:off x="2802866" y="4107888"/>
            <a:ext cx="5985933" cy="516467"/>
            <a:chOff x="3657600" y="3056467"/>
            <a:chExt cx="5985933" cy="516467"/>
          </a:xfrm>
          <a:solidFill>
            <a:srgbClr val="FFFF00">
              <a:alpha val="38000"/>
            </a:srgb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5466DFD-E676-41EC-A6D4-C42A67FDA232}"/>
                </a:ext>
              </a:extLst>
            </p:cNvPr>
            <p:cNvSpPr/>
            <p:nvPr/>
          </p:nvSpPr>
          <p:spPr>
            <a:xfrm>
              <a:off x="3657600" y="3056467"/>
              <a:ext cx="296333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52CFF2D-049E-48D1-BCC4-121D3B9D49F5}"/>
                </a:ext>
              </a:extLst>
            </p:cNvPr>
            <p:cNvSpPr/>
            <p:nvPr/>
          </p:nvSpPr>
          <p:spPr>
            <a:xfrm>
              <a:off x="5949231" y="3344334"/>
              <a:ext cx="369430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9931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855012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82891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27776" y="583080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ערוצי שיווק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5084498" y="1123559"/>
            <a:ext cx="2666098" cy="96032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Picture 5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47727C2-DBC3-4DC9-BABE-7D7975991F0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18" y="1869949"/>
            <a:ext cx="5009056" cy="4105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12E31-E6E1-4EF2-98CF-02C23817BBC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958998" y="3434113"/>
            <a:ext cx="2391270" cy="9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855012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82891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27776" y="583080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ערוצי שיווק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5084498" y="1123559"/>
            <a:ext cx="2666098" cy="96032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39" name="Picture 3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6258493-0A19-43E7-B78C-0D38A1EA2949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58" r="66293"/>
          <a:stretch/>
        </p:blipFill>
        <p:spPr>
          <a:xfrm>
            <a:off x="5083864" y="3434113"/>
            <a:ext cx="2752332" cy="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ack, row, lined&#10;&#10;Description automatically generated">
            <a:extLst>
              <a:ext uri="{FF2B5EF4-FFF2-40B4-BE49-F238E27FC236}">
                <a16:creationId xmlns:a16="http://schemas.microsoft.com/office/drawing/2014/main" id="{6F621A56-67B5-477C-BF9B-88DFD8D2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88" y="1378555"/>
            <a:ext cx="6953224" cy="3792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C01F2-9A8D-4750-B9CE-673DDD6C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-3375339" y="611259"/>
            <a:ext cx="3680139" cy="5327261"/>
          </a:xfrm>
          <a:prstGeom prst="rect">
            <a:avLst/>
          </a:prstGeom>
          <a:effectLst>
            <a:outerShdw blurRad="50800" dist="114300" dir="816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267FA4-986D-4668-822C-2E19016952D6}"/>
              </a:ext>
            </a:extLst>
          </p:cNvPr>
          <p:cNvSpPr/>
          <p:nvPr/>
        </p:nvSpPr>
        <p:spPr>
          <a:xfrm>
            <a:off x="228600" y="194733"/>
            <a:ext cx="11777133" cy="65108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cs typeface="Secular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811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855012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82891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27776" y="583080"/>
            <a:ext cx="2579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ערוצי שיווק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5084498" y="1123559"/>
            <a:ext cx="2666098" cy="96032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Picture 5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47727C2-DBC3-4DC9-BABE-7D7975991F0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84" y="2834867"/>
            <a:ext cx="3831807" cy="3140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12E31-E6E1-4EF2-98CF-02C23817BBC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761252" y="1697192"/>
            <a:ext cx="2391270" cy="95650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DB988F9-FC53-4582-899B-A385FCA9DD36}"/>
              </a:ext>
            </a:extLst>
          </p:cNvPr>
          <p:cNvGrpSpPr/>
          <p:nvPr/>
        </p:nvGrpSpPr>
        <p:grpSpPr>
          <a:xfrm>
            <a:off x="1917852" y="1760069"/>
            <a:ext cx="6020082" cy="4509183"/>
            <a:chOff x="1261354" y="2693980"/>
            <a:chExt cx="4416779" cy="3308271"/>
          </a:xfrm>
        </p:grpSpPr>
        <p:pic>
          <p:nvPicPr>
            <p:cNvPr id="40" name="Picture 39" descr="A picture containing monitor, microwave, indoor, screen&#10;&#10;Description automatically generated">
              <a:extLst>
                <a:ext uri="{FF2B5EF4-FFF2-40B4-BE49-F238E27FC236}">
                  <a16:creationId xmlns:a16="http://schemas.microsoft.com/office/drawing/2014/main" id="{7A85A113-C6C2-4C6B-B8DF-D6AA67F76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354" y="2693980"/>
              <a:ext cx="4416779" cy="3308271"/>
            </a:xfrm>
            <a:prstGeom prst="rect">
              <a:avLst/>
            </a:prstGeom>
          </p:spPr>
        </p:pic>
        <p:pic>
          <p:nvPicPr>
            <p:cNvPr id="41" name="Picture 40" descr="A picture containing text, clothing, person&#10;&#10;Description automatically generated">
              <a:extLst>
                <a:ext uri="{FF2B5EF4-FFF2-40B4-BE49-F238E27FC236}">
                  <a16:creationId xmlns:a16="http://schemas.microsoft.com/office/drawing/2014/main" id="{CF9F9C55-7753-4AF3-8A59-6C050ABF4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19" r="12840"/>
            <a:stretch/>
          </p:blipFill>
          <p:spPr>
            <a:xfrm>
              <a:off x="1639338" y="3258281"/>
              <a:ext cx="2690067" cy="1875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3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4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184D6CF-82AF-44C7-A8B0-E7D376E8BD68}"/>
              </a:ext>
            </a:extLst>
          </p:cNvPr>
          <p:cNvSpPr/>
          <p:nvPr/>
        </p:nvSpPr>
        <p:spPr>
          <a:xfrm>
            <a:off x="5465137" y="3591394"/>
            <a:ext cx="116958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F382C9-A9B2-427A-949A-D34EE31996B5}"/>
              </a:ext>
            </a:extLst>
          </p:cNvPr>
          <p:cNvSpPr/>
          <p:nvPr/>
        </p:nvSpPr>
        <p:spPr>
          <a:xfrm>
            <a:off x="5465137" y="4038701"/>
            <a:ext cx="116958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9A52AB-44C5-49E8-A103-DF89F8AF8DF9}"/>
              </a:ext>
            </a:extLst>
          </p:cNvPr>
          <p:cNvSpPr/>
          <p:nvPr/>
        </p:nvSpPr>
        <p:spPr>
          <a:xfrm>
            <a:off x="7378995" y="4038701"/>
            <a:ext cx="148856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896C8-B8F2-4F32-9875-D381A538C81E}"/>
              </a:ext>
            </a:extLst>
          </p:cNvPr>
          <p:cNvSpPr/>
          <p:nvPr/>
        </p:nvSpPr>
        <p:spPr>
          <a:xfrm>
            <a:off x="5465137" y="1646212"/>
            <a:ext cx="116958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6E6A-85F0-432F-B1FC-BE74BA0299B5}"/>
              </a:ext>
            </a:extLst>
          </p:cNvPr>
          <p:cNvSpPr/>
          <p:nvPr/>
        </p:nvSpPr>
        <p:spPr>
          <a:xfrm>
            <a:off x="5465137" y="2093519"/>
            <a:ext cx="116958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2311EA-64DD-4B8B-B23F-729FDAEAA99E}"/>
              </a:ext>
            </a:extLst>
          </p:cNvPr>
          <p:cNvSpPr/>
          <p:nvPr/>
        </p:nvSpPr>
        <p:spPr>
          <a:xfrm>
            <a:off x="7378995" y="3615281"/>
            <a:ext cx="148856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873808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04849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05044" y="583080"/>
            <a:ext cx="262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ניתוח </a:t>
            </a: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SWOT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988690" y="1120108"/>
            <a:ext cx="2857714" cy="10293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83407629-A06B-4CAB-9206-DE247A98D97F}"/>
              </a:ext>
            </a:extLst>
          </p:cNvPr>
          <p:cNvSpPr/>
          <p:nvPr/>
        </p:nvSpPr>
        <p:spPr>
          <a:xfrm>
            <a:off x="4567482" y="1589698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FDC2E12D-93BE-4942-B658-721BB86EF3A2}"/>
              </a:ext>
            </a:extLst>
          </p:cNvPr>
          <p:cNvSpPr/>
          <p:nvPr/>
        </p:nvSpPr>
        <p:spPr>
          <a:xfrm>
            <a:off x="4567482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C7F12545-8E62-429B-90D3-222CB688E3A1}"/>
              </a:ext>
            </a:extLst>
          </p:cNvPr>
          <p:cNvSpPr/>
          <p:nvPr/>
        </p:nvSpPr>
        <p:spPr>
          <a:xfrm>
            <a:off x="6491975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F8C6AD7-BE6C-44B5-9710-EFA74369AFD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6140842" y="3031189"/>
            <a:ext cx="652973" cy="945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98B62B2-019C-4782-B9C3-800E00AA331E}"/>
              </a:ext>
            </a:extLst>
          </p:cNvPr>
          <p:cNvSpPr/>
          <p:nvPr/>
        </p:nvSpPr>
        <p:spPr>
          <a:xfrm>
            <a:off x="7378995" y="1646212"/>
            <a:ext cx="148856" cy="370104"/>
          </a:xfrm>
          <a:prstGeom prst="rect">
            <a:avLst/>
          </a:prstGeom>
          <a:solidFill>
            <a:srgbClr val="ABC5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284558-9007-403E-A90E-A61E0966BE53}"/>
              </a:ext>
            </a:extLst>
          </p:cNvPr>
          <p:cNvSpPr/>
          <p:nvPr/>
        </p:nvSpPr>
        <p:spPr>
          <a:xfrm>
            <a:off x="7378995" y="2093519"/>
            <a:ext cx="148856" cy="1356747"/>
          </a:xfrm>
          <a:prstGeom prst="rect">
            <a:avLst/>
          </a:prstGeom>
          <a:solidFill>
            <a:srgbClr val="ABC5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2" name="Diamond 71">
            <a:extLst>
              <a:ext uri="{FF2B5EF4-FFF2-40B4-BE49-F238E27FC236}">
                <a16:creationId xmlns:a16="http://schemas.microsoft.com/office/drawing/2014/main" id="{C4E69EED-39BA-4411-BE4D-5124B73752D5}"/>
              </a:ext>
            </a:extLst>
          </p:cNvPr>
          <p:cNvSpPr/>
          <p:nvPr/>
        </p:nvSpPr>
        <p:spPr>
          <a:xfrm>
            <a:off x="6494457" y="159007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184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4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24E4F558-301A-4280-8368-61F259DB48F2}"/>
              </a:ext>
            </a:extLst>
          </p:cNvPr>
          <p:cNvSpPr/>
          <p:nvPr/>
        </p:nvSpPr>
        <p:spPr>
          <a:xfrm>
            <a:off x="1797836" y="1646212"/>
            <a:ext cx="3784260" cy="370104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2849C5-ECB9-4871-8F80-FF017601F63D}"/>
              </a:ext>
            </a:extLst>
          </p:cNvPr>
          <p:cNvSpPr/>
          <p:nvPr/>
        </p:nvSpPr>
        <p:spPr>
          <a:xfrm>
            <a:off x="1797836" y="2093519"/>
            <a:ext cx="3784260" cy="1356747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752D38-9388-4D99-9A90-E0170EC7DF58}"/>
              </a:ext>
            </a:extLst>
          </p:cNvPr>
          <p:cNvSpPr txBox="1"/>
          <p:nvPr/>
        </p:nvSpPr>
        <p:spPr>
          <a:xfrm>
            <a:off x="1805472" y="1630524"/>
            <a:ext cx="36538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b="1">
                <a:solidFill>
                  <a:schemeClr val="bg1"/>
                </a:solidFill>
                <a:cs typeface="Secular One" panose="00000500000000000000" pitchFamily="2" charset="-79"/>
              </a:rPr>
              <a:t>חוזקות</a:t>
            </a:r>
            <a:endParaRPr lang="he-IL" b="1">
              <a:solidFill>
                <a:schemeClr val="bg1"/>
              </a:solidFill>
              <a:cs typeface="Secular One" panose="00000500000000000000" pitchFamily="2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F382C9-A9B2-427A-949A-D34EE31996B5}"/>
              </a:ext>
            </a:extLst>
          </p:cNvPr>
          <p:cNvSpPr/>
          <p:nvPr/>
        </p:nvSpPr>
        <p:spPr>
          <a:xfrm>
            <a:off x="5465137" y="4038701"/>
            <a:ext cx="116958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3C19F9D-9ED6-4EDE-8C2F-38B8D77D25B0}"/>
              </a:ext>
            </a:extLst>
          </p:cNvPr>
          <p:cNvSpPr/>
          <p:nvPr/>
        </p:nvSpPr>
        <p:spPr>
          <a:xfrm>
            <a:off x="7378995" y="1646212"/>
            <a:ext cx="148856" cy="370104"/>
          </a:xfrm>
          <a:prstGeom prst="rect">
            <a:avLst/>
          </a:prstGeom>
          <a:solidFill>
            <a:srgbClr val="ABC5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05F957-C2C1-4B83-8959-831C50DC7664}"/>
              </a:ext>
            </a:extLst>
          </p:cNvPr>
          <p:cNvSpPr/>
          <p:nvPr/>
        </p:nvSpPr>
        <p:spPr>
          <a:xfrm>
            <a:off x="7378995" y="2093519"/>
            <a:ext cx="148856" cy="1356747"/>
          </a:xfrm>
          <a:prstGeom prst="rect">
            <a:avLst/>
          </a:prstGeom>
          <a:solidFill>
            <a:srgbClr val="ABC5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9A52AB-44C5-49E8-A103-DF89F8AF8DF9}"/>
              </a:ext>
            </a:extLst>
          </p:cNvPr>
          <p:cNvSpPr/>
          <p:nvPr/>
        </p:nvSpPr>
        <p:spPr>
          <a:xfrm>
            <a:off x="7378995" y="4038701"/>
            <a:ext cx="148856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2311EA-64DD-4B8B-B23F-729FDAEAA99E}"/>
              </a:ext>
            </a:extLst>
          </p:cNvPr>
          <p:cNvSpPr/>
          <p:nvPr/>
        </p:nvSpPr>
        <p:spPr>
          <a:xfrm>
            <a:off x="7378995" y="3615281"/>
            <a:ext cx="148856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873808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04849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05044" y="583080"/>
            <a:ext cx="262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ניתוח </a:t>
            </a: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SWOT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988690" y="1120108"/>
            <a:ext cx="2857714" cy="10293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sp>
        <p:nvSpPr>
          <p:cNvPr id="61" name="Diamond 60">
            <a:extLst>
              <a:ext uri="{FF2B5EF4-FFF2-40B4-BE49-F238E27FC236}">
                <a16:creationId xmlns:a16="http://schemas.microsoft.com/office/drawing/2014/main" id="{FDC2E12D-93BE-4942-B658-721BB86EF3A2}"/>
              </a:ext>
            </a:extLst>
          </p:cNvPr>
          <p:cNvSpPr/>
          <p:nvPr/>
        </p:nvSpPr>
        <p:spPr>
          <a:xfrm>
            <a:off x="4567482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C7F12545-8E62-429B-90D3-222CB688E3A1}"/>
              </a:ext>
            </a:extLst>
          </p:cNvPr>
          <p:cNvSpPr/>
          <p:nvPr/>
        </p:nvSpPr>
        <p:spPr>
          <a:xfrm>
            <a:off x="6491975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05374FA-158D-4F60-B226-F6745E37C4FD}"/>
              </a:ext>
            </a:extLst>
          </p:cNvPr>
          <p:cNvSpPr/>
          <p:nvPr/>
        </p:nvSpPr>
        <p:spPr>
          <a:xfrm>
            <a:off x="5465137" y="3591394"/>
            <a:ext cx="116958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2" name="Diamond 71">
            <a:extLst>
              <a:ext uri="{FF2B5EF4-FFF2-40B4-BE49-F238E27FC236}">
                <a16:creationId xmlns:a16="http://schemas.microsoft.com/office/drawing/2014/main" id="{CBF54F55-AE08-4E37-9CBE-22C02ABD26C0}"/>
              </a:ext>
            </a:extLst>
          </p:cNvPr>
          <p:cNvSpPr/>
          <p:nvPr/>
        </p:nvSpPr>
        <p:spPr>
          <a:xfrm>
            <a:off x="4567482" y="1589698"/>
            <a:ext cx="1924493" cy="1924493"/>
          </a:xfrm>
          <a:prstGeom prst="diamond">
            <a:avLst/>
          </a:prstGeom>
          <a:solidFill>
            <a:srgbClr val="2A9D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702996C3-B4DD-4DC9-95DB-F547E743D343}"/>
              </a:ext>
            </a:extLst>
          </p:cNvPr>
          <p:cNvSpPr/>
          <p:nvPr/>
        </p:nvSpPr>
        <p:spPr>
          <a:xfrm>
            <a:off x="6494457" y="159007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7202CF0-C399-4AA8-8DD7-1A646086195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6140842" y="3031189"/>
            <a:ext cx="652973" cy="945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D299311-3A33-4397-9511-E3EC3213D441}"/>
              </a:ext>
            </a:extLst>
          </p:cNvPr>
          <p:cNvSpPr/>
          <p:nvPr/>
        </p:nvSpPr>
        <p:spPr>
          <a:xfrm>
            <a:off x="5465137" y="3591394"/>
            <a:ext cx="116958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06BBC02-40D4-4920-A77B-652A50C98C0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379477"/>
            <a:ext cx="131457" cy="19029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ABEF948-1638-45EF-9CC4-40CDD88661F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716749"/>
            <a:ext cx="131457" cy="190293"/>
          </a:xfrm>
          <a:prstGeom prst="rect">
            <a:avLst/>
          </a:prstGeom>
        </p:spPr>
      </p:pic>
      <p:pic>
        <p:nvPicPr>
          <p:cNvPr id="93" name="Graphic 92" descr="Muscular arm with solid fill">
            <a:extLst>
              <a:ext uri="{FF2B5EF4-FFF2-40B4-BE49-F238E27FC236}">
                <a16:creationId xmlns:a16="http://schemas.microsoft.com/office/drawing/2014/main" id="{D05E9777-6DF0-422F-B33E-D0C322FB093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97856" y="1650205"/>
            <a:ext cx="361328" cy="36132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5775341-603A-4386-9F9A-220A58CD608D}"/>
              </a:ext>
            </a:extLst>
          </p:cNvPr>
          <p:cNvSpPr txBox="1"/>
          <p:nvPr/>
        </p:nvSpPr>
        <p:spPr>
          <a:xfrm>
            <a:off x="1482446" y="2257432"/>
            <a:ext cx="2979718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מובילות בנתח שוק</a:t>
            </a: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מותג-על</a:t>
            </a:r>
          </a:p>
        </p:txBody>
      </p:sp>
    </p:spTree>
    <p:extLst>
      <p:ext uri="{BB962C8B-B14F-4D97-AF65-F5344CB8AC3E}">
        <p14:creationId xmlns:p14="http://schemas.microsoft.com/office/powerpoint/2010/main" val="27478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4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B5E01CA6-6DD7-4B91-A90E-3C0D0774ED5A}"/>
              </a:ext>
            </a:extLst>
          </p:cNvPr>
          <p:cNvSpPr/>
          <p:nvPr/>
        </p:nvSpPr>
        <p:spPr>
          <a:xfrm>
            <a:off x="1797836" y="1646212"/>
            <a:ext cx="3784260" cy="370104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B257647-2CBD-4782-9934-CA6FF696B414}"/>
              </a:ext>
            </a:extLst>
          </p:cNvPr>
          <p:cNvSpPr/>
          <p:nvPr/>
        </p:nvSpPr>
        <p:spPr>
          <a:xfrm>
            <a:off x="1797836" y="2093519"/>
            <a:ext cx="3784260" cy="1356747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58C4158-8C75-4B8D-BE8D-148110583B5D}"/>
              </a:ext>
            </a:extLst>
          </p:cNvPr>
          <p:cNvSpPr txBox="1"/>
          <p:nvPr/>
        </p:nvSpPr>
        <p:spPr>
          <a:xfrm>
            <a:off x="1805472" y="1630524"/>
            <a:ext cx="36538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b="1">
                <a:solidFill>
                  <a:schemeClr val="bg1"/>
                </a:solidFill>
                <a:cs typeface="Secular One" panose="00000500000000000000" pitchFamily="2" charset="-79"/>
              </a:rPr>
              <a:t>חוזקות</a:t>
            </a:r>
            <a:endParaRPr lang="he-IL" b="1">
              <a:solidFill>
                <a:schemeClr val="bg1"/>
              </a:solidFill>
              <a:cs typeface="Secular One" panose="00000500000000000000" pitchFamily="2" charset="-79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FAE515-350D-40DD-9D97-259940490277}"/>
              </a:ext>
            </a:extLst>
          </p:cNvPr>
          <p:cNvSpPr/>
          <p:nvPr/>
        </p:nvSpPr>
        <p:spPr>
          <a:xfrm>
            <a:off x="7381476" y="1631724"/>
            <a:ext cx="3746206" cy="370104"/>
          </a:xfrm>
          <a:prstGeom prst="rect">
            <a:avLst/>
          </a:prstGeom>
          <a:solidFill>
            <a:srgbClr val="E9C4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B2C03F6-2E75-405F-AFC0-C93D4C9A913A}"/>
              </a:ext>
            </a:extLst>
          </p:cNvPr>
          <p:cNvSpPr/>
          <p:nvPr/>
        </p:nvSpPr>
        <p:spPr>
          <a:xfrm>
            <a:off x="7381476" y="2079031"/>
            <a:ext cx="3746206" cy="1356747"/>
          </a:xfrm>
          <a:prstGeom prst="rect">
            <a:avLst/>
          </a:prstGeom>
          <a:solidFill>
            <a:srgbClr val="E9C4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84D6CF-82AF-44C7-A8B0-E7D376E8BD68}"/>
              </a:ext>
            </a:extLst>
          </p:cNvPr>
          <p:cNvSpPr/>
          <p:nvPr/>
        </p:nvSpPr>
        <p:spPr>
          <a:xfrm>
            <a:off x="5465137" y="3591394"/>
            <a:ext cx="116958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F382C9-A9B2-427A-949A-D34EE31996B5}"/>
              </a:ext>
            </a:extLst>
          </p:cNvPr>
          <p:cNvSpPr/>
          <p:nvPr/>
        </p:nvSpPr>
        <p:spPr>
          <a:xfrm>
            <a:off x="5465137" y="4038701"/>
            <a:ext cx="116958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9A52AB-44C5-49E8-A103-DF89F8AF8DF9}"/>
              </a:ext>
            </a:extLst>
          </p:cNvPr>
          <p:cNvSpPr/>
          <p:nvPr/>
        </p:nvSpPr>
        <p:spPr>
          <a:xfrm>
            <a:off x="7378995" y="4038701"/>
            <a:ext cx="148856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873808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04849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05044" y="583080"/>
            <a:ext cx="262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ניתוח </a:t>
            </a: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SWOT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988690" y="1120108"/>
            <a:ext cx="2857714" cy="10293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sp>
        <p:nvSpPr>
          <p:cNvPr id="61" name="Diamond 60">
            <a:extLst>
              <a:ext uri="{FF2B5EF4-FFF2-40B4-BE49-F238E27FC236}">
                <a16:creationId xmlns:a16="http://schemas.microsoft.com/office/drawing/2014/main" id="{FDC2E12D-93BE-4942-B658-721BB86EF3A2}"/>
              </a:ext>
            </a:extLst>
          </p:cNvPr>
          <p:cNvSpPr/>
          <p:nvPr/>
        </p:nvSpPr>
        <p:spPr>
          <a:xfrm>
            <a:off x="4567482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C7F12545-8E62-429B-90D3-222CB688E3A1}"/>
              </a:ext>
            </a:extLst>
          </p:cNvPr>
          <p:cNvSpPr/>
          <p:nvPr/>
        </p:nvSpPr>
        <p:spPr>
          <a:xfrm>
            <a:off x="6491975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568B3E17-349D-418D-90EA-BA2BDF192472}"/>
              </a:ext>
            </a:extLst>
          </p:cNvPr>
          <p:cNvSpPr/>
          <p:nvPr/>
        </p:nvSpPr>
        <p:spPr>
          <a:xfrm>
            <a:off x="4567482" y="1589698"/>
            <a:ext cx="1924493" cy="1924493"/>
          </a:xfrm>
          <a:prstGeom prst="diamond">
            <a:avLst/>
          </a:prstGeom>
          <a:solidFill>
            <a:srgbClr val="2A9D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1" name="Diamond 70">
            <a:extLst>
              <a:ext uri="{FF2B5EF4-FFF2-40B4-BE49-F238E27FC236}">
                <a16:creationId xmlns:a16="http://schemas.microsoft.com/office/drawing/2014/main" id="{0FADDC9E-03CA-45CF-9545-8A62BF4B601E}"/>
              </a:ext>
            </a:extLst>
          </p:cNvPr>
          <p:cNvSpPr/>
          <p:nvPr/>
        </p:nvSpPr>
        <p:spPr>
          <a:xfrm>
            <a:off x="6494457" y="1590079"/>
            <a:ext cx="1924493" cy="1924493"/>
          </a:xfrm>
          <a:prstGeom prst="diamond">
            <a:avLst/>
          </a:prstGeom>
          <a:solidFill>
            <a:srgbClr val="E9C4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3277E71-642E-4C3A-A616-951F504256B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6140842" y="3031189"/>
            <a:ext cx="652973" cy="945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0C9E379A-07A6-49F6-9152-DEFC342D1F93}"/>
              </a:ext>
            </a:extLst>
          </p:cNvPr>
          <p:cNvSpPr/>
          <p:nvPr/>
        </p:nvSpPr>
        <p:spPr>
          <a:xfrm>
            <a:off x="7378995" y="3615281"/>
            <a:ext cx="148856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627D1F-483C-468F-B543-F72C1D0CF964}"/>
              </a:ext>
            </a:extLst>
          </p:cNvPr>
          <p:cNvSpPr txBox="1"/>
          <p:nvPr/>
        </p:nvSpPr>
        <p:spPr>
          <a:xfrm>
            <a:off x="7664815" y="1627624"/>
            <a:ext cx="3459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kumimoji="0" lang="he-IL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חולשות</a:t>
            </a:r>
            <a:endParaRPr lang="he-IL">
              <a:cs typeface="Secular One" panose="00000500000000000000" pitchFamily="2" charset="-79"/>
            </a:endParaRPr>
          </a:p>
        </p:txBody>
      </p:sp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CC35A34E-56B6-484A-A76E-09A2FDA82C3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97" y="1640233"/>
            <a:ext cx="355058" cy="3550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226FAB1-523E-403F-ABBE-B1251E9ABD01}"/>
              </a:ext>
            </a:extLst>
          </p:cNvPr>
          <p:cNvSpPr txBox="1"/>
          <p:nvPr/>
        </p:nvSpPr>
        <p:spPr>
          <a:xfrm>
            <a:off x="6975455" y="2177500"/>
            <a:ext cx="3955395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מחיר יקר יחסית למתחרים</a:t>
            </a:r>
            <a:endParaRPr kumimoji="0" lang="he-IL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400" dirty="0">
                <a:solidFill>
                  <a:prstClr val="white"/>
                </a:solidFill>
                <a:latin typeface="Calibri" panose="020F0502020204030204"/>
                <a:cs typeface="Secular One" panose="00000500000000000000" pitchFamily="2" charset="-79"/>
              </a:rPr>
              <a:t>נחשב פחות בריא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093876A0-D7CA-4CB1-8ED4-B1235E19619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4029" y="2312790"/>
            <a:ext cx="131457" cy="19029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BD40038-65B1-4218-ADEA-21350A496AB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4028" y="2615723"/>
            <a:ext cx="131457" cy="19029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7E653B0-225E-4ABD-AA4D-DA608636DD5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379477"/>
            <a:ext cx="131457" cy="19029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8F7A55E-2CF1-4C20-B89A-2878E2D22AD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716749"/>
            <a:ext cx="131457" cy="190293"/>
          </a:xfrm>
          <a:prstGeom prst="rect">
            <a:avLst/>
          </a:prstGeom>
        </p:spPr>
      </p:pic>
      <p:pic>
        <p:nvPicPr>
          <p:cNvPr id="121" name="Graphic 120" descr="Muscular arm with solid fill">
            <a:extLst>
              <a:ext uri="{FF2B5EF4-FFF2-40B4-BE49-F238E27FC236}">
                <a16:creationId xmlns:a16="http://schemas.microsoft.com/office/drawing/2014/main" id="{A11E6E91-FFCA-45ED-A727-7DDC6F8458A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997856" y="1650205"/>
            <a:ext cx="361328" cy="36132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8A40EF9F-8560-4DF4-898D-5116AFFFDF9C}"/>
              </a:ext>
            </a:extLst>
          </p:cNvPr>
          <p:cNvSpPr txBox="1"/>
          <p:nvPr/>
        </p:nvSpPr>
        <p:spPr>
          <a:xfrm>
            <a:off x="1482446" y="2257432"/>
            <a:ext cx="2979718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מובילות בנתח שוק</a:t>
            </a: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מותג-על</a:t>
            </a:r>
          </a:p>
        </p:txBody>
      </p:sp>
    </p:spTree>
    <p:extLst>
      <p:ext uri="{BB962C8B-B14F-4D97-AF65-F5344CB8AC3E}">
        <p14:creationId xmlns:p14="http://schemas.microsoft.com/office/powerpoint/2010/main" val="75916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4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E067F61-86BB-40E8-BC19-1F10D710A535}"/>
              </a:ext>
            </a:extLst>
          </p:cNvPr>
          <p:cNvSpPr/>
          <p:nvPr/>
        </p:nvSpPr>
        <p:spPr>
          <a:xfrm>
            <a:off x="1797836" y="1646212"/>
            <a:ext cx="3784260" cy="370104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764FF9-7E60-473B-9D28-FABA74DC3328}"/>
              </a:ext>
            </a:extLst>
          </p:cNvPr>
          <p:cNvSpPr txBox="1"/>
          <p:nvPr/>
        </p:nvSpPr>
        <p:spPr>
          <a:xfrm>
            <a:off x="1805472" y="1630524"/>
            <a:ext cx="36538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b="1">
                <a:solidFill>
                  <a:schemeClr val="bg1"/>
                </a:solidFill>
                <a:cs typeface="Secular One" panose="00000500000000000000" pitchFamily="2" charset="-79"/>
              </a:rPr>
              <a:t>חוזקות</a:t>
            </a:r>
            <a:endParaRPr lang="he-IL" b="1">
              <a:solidFill>
                <a:schemeClr val="bg1"/>
              </a:solidFill>
              <a:cs typeface="Secular One" panose="00000500000000000000" pitchFamily="2" charset="-79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AD6CC92-DAB7-48DB-AB2F-84DBE040CC0F}"/>
              </a:ext>
            </a:extLst>
          </p:cNvPr>
          <p:cNvSpPr/>
          <p:nvPr/>
        </p:nvSpPr>
        <p:spPr>
          <a:xfrm>
            <a:off x="1792262" y="3591394"/>
            <a:ext cx="3789833" cy="370104"/>
          </a:xfrm>
          <a:prstGeom prst="rect">
            <a:avLst/>
          </a:prstGeom>
          <a:solidFill>
            <a:srgbClr val="F4A26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F7EB72-212F-4FDF-A6E4-D4FB688BA296}"/>
              </a:ext>
            </a:extLst>
          </p:cNvPr>
          <p:cNvSpPr txBox="1"/>
          <p:nvPr/>
        </p:nvSpPr>
        <p:spPr>
          <a:xfrm>
            <a:off x="1792262" y="3597678"/>
            <a:ext cx="36670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kumimoji="0" lang="he-IL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הזדמנויות</a:t>
            </a:r>
            <a:endParaRPr lang="he-IL">
              <a:cs typeface="Secular One" panose="00000500000000000000" pitchFamily="2" charset="-79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C96FA6E-4289-4C85-9288-73F0A76A0521}"/>
              </a:ext>
            </a:extLst>
          </p:cNvPr>
          <p:cNvSpPr/>
          <p:nvPr/>
        </p:nvSpPr>
        <p:spPr>
          <a:xfrm>
            <a:off x="7381476" y="1631724"/>
            <a:ext cx="3746206" cy="370104"/>
          </a:xfrm>
          <a:prstGeom prst="rect">
            <a:avLst/>
          </a:prstGeom>
          <a:solidFill>
            <a:srgbClr val="E9C4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0C7569-0A52-451B-98AD-16856D3800D2}"/>
              </a:ext>
            </a:extLst>
          </p:cNvPr>
          <p:cNvSpPr/>
          <p:nvPr/>
        </p:nvSpPr>
        <p:spPr>
          <a:xfrm>
            <a:off x="7381476" y="2079031"/>
            <a:ext cx="3746206" cy="1356747"/>
          </a:xfrm>
          <a:prstGeom prst="rect">
            <a:avLst/>
          </a:prstGeom>
          <a:solidFill>
            <a:srgbClr val="E9C4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567AF08-A5EA-43EB-AC12-243A48E6CF94}"/>
              </a:ext>
            </a:extLst>
          </p:cNvPr>
          <p:cNvSpPr/>
          <p:nvPr/>
        </p:nvSpPr>
        <p:spPr>
          <a:xfrm>
            <a:off x="1792262" y="4038701"/>
            <a:ext cx="3789833" cy="1356747"/>
          </a:xfrm>
          <a:prstGeom prst="rect">
            <a:avLst/>
          </a:prstGeom>
          <a:solidFill>
            <a:srgbClr val="F4A26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7CA5A0-2E02-4831-8EF1-985EB818ABE0}"/>
              </a:ext>
            </a:extLst>
          </p:cNvPr>
          <p:cNvSpPr/>
          <p:nvPr/>
        </p:nvSpPr>
        <p:spPr>
          <a:xfrm>
            <a:off x="1797836" y="2093519"/>
            <a:ext cx="3784260" cy="1356747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99A52AB-44C5-49E8-A103-DF89F8AF8DF9}"/>
              </a:ext>
            </a:extLst>
          </p:cNvPr>
          <p:cNvSpPr/>
          <p:nvPr/>
        </p:nvSpPr>
        <p:spPr>
          <a:xfrm>
            <a:off x="7378995" y="4038701"/>
            <a:ext cx="148856" cy="1356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2311EA-64DD-4B8B-B23F-729FDAEAA99E}"/>
              </a:ext>
            </a:extLst>
          </p:cNvPr>
          <p:cNvSpPr/>
          <p:nvPr/>
        </p:nvSpPr>
        <p:spPr>
          <a:xfrm>
            <a:off x="7378995" y="3615281"/>
            <a:ext cx="148856" cy="370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873808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04849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05044" y="583080"/>
            <a:ext cx="262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ניתוח </a:t>
            </a: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SWOT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988690" y="1120108"/>
            <a:ext cx="2857714" cy="10293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sp>
        <p:nvSpPr>
          <p:cNvPr id="64" name="Diamond 63">
            <a:extLst>
              <a:ext uri="{FF2B5EF4-FFF2-40B4-BE49-F238E27FC236}">
                <a16:creationId xmlns:a16="http://schemas.microsoft.com/office/drawing/2014/main" id="{C7F12545-8E62-429B-90D3-222CB688E3A1}"/>
              </a:ext>
            </a:extLst>
          </p:cNvPr>
          <p:cNvSpPr/>
          <p:nvPr/>
        </p:nvSpPr>
        <p:spPr>
          <a:xfrm>
            <a:off x="6491975" y="3543929"/>
            <a:ext cx="1924493" cy="1924493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34FAE2C7-58A2-4F0F-A134-9B9EFE3115DE}"/>
              </a:ext>
            </a:extLst>
          </p:cNvPr>
          <p:cNvSpPr/>
          <p:nvPr/>
        </p:nvSpPr>
        <p:spPr>
          <a:xfrm>
            <a:off x="4567482" y="1589698"/>
            <a:ext cx="1924493" cy="1924493"/>
          </a:xfrm>
          <a:prstGeom prst="diamond">
            <a:avLst/>
          </a:prstGeom>
          <a:solidFill>
            <a:srgbClr val="2A9D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335CBCB6-3729-430E-8D76-9C2EDB60ED7E}"/>
              </a:ext>
            </a:extLst>
          </p:cNvPr>
          <p:cNvSpPr/>
          <p:nvPr/>
        </p:nvSpPr>
        <p:spPr>
          <a:xfrm>
            <a:off x="4567482" y="3543929"/>
            <a:ext cx="1924493" cy="1924493"/>
          </a:xfrm>
          <a:prstGeom prst="diamond">
            <a:avLst/>
          </a:prstGeom>
          <a:solidFill>
            <a:srgbClr val="F4A26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8" name="Diamond 67">
            <a:extLst>
              <a:ext uri="{FF2B5EF4-FFF2-40B4-BE49-F238E27FC236}">
                <a16:creationId xmlns:a16="http://schemas.microsoft.com/office/drawing/2014/main" id="{785B3669-8E4A-44D8-BB08-2DFE28437E04}"/>
              </a:ext>
            </a:extLst>
          </p:cNvPr>
          <p:cNvSpPr/>
          <p:nvPr/>
        </p:nvSpPr>
        <p:spPr>
          <a:xfrm>
            <a:off x="6494457" y="1590079"/>
            <a:ext cx="1924493" cy="1924493"/>
          </a:xfrm>
          <a:prstGeom prst="diamond">
            <a:avLst/>
          </a:prstGeom>
          <a:solidFill>
            <a:srgbClr val="E9C4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B3CB267-3469-4B23-9C1B-FFEC4E76AB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6140842" y="3031189"/>
            <a:ext cx="652973" cy="945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005B1EA-FF94-4209-9598-C39CB0A87925}"/>
              </a:ext>
            </a:extLst>
          </p:cNvPr>
          <p:cNvSpPr txBox="1"/>
          <p:nvPr/>
        </p:nvSpPr>
        <p:spPr>
          <a:xfrm>
            <a:off x="1482446" y="2257432"/>
            <a:ext cx="2979718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מובילות בנתח שוק</a:t>
            </a: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מותג-על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6CC8DE5-623C-4001-B915-B6B857AA9C9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379477"/>
            <a:ext cx="131457" cy="1902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1F78BAB-EE2F-4A31-8E0A-FA3470AFFEB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716749"/>
            <a:ext cx="131457" cy="19029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8F9D2BF-60E6-4BF7-8610-16E62E4E118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4409187"/>
            <a:ext cx="131457" cy="19029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B494FB6-2E8D-421E-B396-066DDAF11D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4721772"/>
            <a:ext cx="131457" cy="190293"/>
          </a:xfrm>
          <a:prstGeom prst="rect">
            <a:avLst/>
          </a:prstGeom>
        </p:spPr>
      </p:pic>
      <p:pic>
        <p:nvPicPr>
          <p:cNvPr id="121" name="Graphic 120" descr="Muscular arm with solid fill">
            <a:extLst>
              <a:ext uri="{FF2B5EF4-FFF2-40B4-BE49-F238E27FC236}">
                <a16:creationId xmlns:a16="http://schemas.microsoft.com/office/drawing/2014/main" id="{A562B333-7881-4CCF-B323-799953ED062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997856" y="1650205"/>
            <a:ext cx="361328" cy="361328"/>
          </a:xfrm>
          <a:prstGeom prst="rect">
            <a:avLst/>
          </a:prstGeom>
        </p:spPr>
      </p:pic>
      <p:pic>
        <p:nvPicPr>
          <p:cNvPr id="122" name="Graphic 121" descr="Lights On with solid fill">
            <a:extLst>
              <a:ext uri="{FF2B5EF4-FFF2-40B4-BE49-F238E27FC236}">
                <a16:creationId xmlns:a16="http://schemas.microsoft.com/office/drawing/2014/main" id="{FF0DEDEC-4B0C-4F5A-BF43-35B04BE9DB7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105686" y="3595761"/>
            <a:ext cx="343910" cy="34391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421A4CA-97B9-4A95-9C0F-B199066809E5}"/>
              </a:ext>
            </a:extLst>
          </p:cNvPr>
          <p:cNvSpPr txBox="1"/>
          <p:nvPr/>
        </p:nvSpPr>
        <p:spPr>
          <a:xfrm>
            <a:off x="505678" y="4281563"/>
            <a:ext cx="3955395" cy="3885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כלכלה יציבה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E42C974-F627-4D12-B53B-6911BA160D8F}"/>
              </a:ext>
            </a:extLst>
          </p:cNvPr>
          <p:cNvSpPr txBox="1"/>
          <p:nvPr/>
        </p:nvSpPr>
        <p:spPr>
          <a:xfrm>
            <a:off x="505678" y="4611689"/>
            <a:ext cx="3955395" cy="3885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שינויים רגולטורים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25F0423-36FA-4BB6-B332-EF38080AE56C}"/>
              </a:ext>
            </a:extLst>
          </p:cNvPr>
          <p:cNvSpPr txBox="1"/>
          <p:nvPr/>
        </p:nvSpPr>
        <p:spPr>
          <a:xfrm>
            <a:off x="7664815" y="1627624"/>
            <a:ext cx="3459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kumimoji="0" lang="he-IL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חולשות</a:t>
            </a:r>
            <a:endParaRPr lang="he-IL">
              <a:cs typeface="Secular One" panose="00000500000000000000" pitchFamily="2" charset="-79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084CE82-403E-4650-96B6-DDEA832D99B1}"/>
              </a:ext>
            </a:extLst>
          </p:cNvPr>
          <p:cNvSpPr txBox="1"/>
          <p:nvPr/>
        </p:nvSpPr>
        <p:spPr>
          <a:xfrm>
            <a:off x="6975455" y="2177500"/>
            <a:ext cx="3955395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מחיר יקר יחסית למתחרים</a:t>
            </a:r>
            <a:endParaRPr kumimoji="0" lang="he-IL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400" dirty="0">
                <a:solidFill>
                  <a:prstClr val="white"/>
                </a:solidFill>
                <a:latin typeface="Calibri" panose="020F0502020204030204"/>
                <a:cs typeface="Secular One" panose="00000500000000000000" pitchFamily="2" charset="-79"/>
              </a:rPr>
              <a:t>נחשב פחות בריא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7B6406F4-F81C-4A8F-81C8-85A57FE7088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4029" y="2312790"/>
            <a:ext cx="131457" cy="19029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4007A502-C093-42A7-A4FF-AED3ACE861D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4028" y="2615723"/>
            <a:ext cx="131457" cy="190293"/>
          </a:xfrm>
          <a:prstGeom prst="rect">
            <a:avLst/>
          </a:prstGeom>
        </p:spPr>
      </p:pic>
      <p:pic>
        <p:nvPicPr>
          <p:cNvPr id="131" name="Picture 130" descr="Icon&#10;&#10;Description automatically generated">
            <a:extLst>
              <a:ext uri="{FF2B5EF4-FFF2-40B4-BE49-F238E27FC236}">
                <a16:creationId xmlns:a16="http://schemas.microsoft.com/office/drawing/2014/main" id="{FF98331B-41EC-41CB-8036-0DE8165AA57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97" y="1640233"/>
            <a:ext cx="355058" cy="3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4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99A52AB-44C5-49E8-A103-DF89F8AF8DF9}"/>
              </a:ext>
            </a:extLst>
          </p:cNvPr>
          <p:cNvSpPr/>
          <p:nvPr/>
        </p:nvSpPr>
        <p:spPr>
          <a:xfrm>
            <a:off x="7401854" y="4014814"/>
            <a:ext cx="3719535" cy="1380634"/>
          </a:xfrm>
          <a:prstGeom prst="rect">
            <a:avLst/>
          </a:prstGeom>
          <a:solidFill>
            <a:srgbClr val="E76F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32311EA-64DD-4B8B-B23F-729FDAEAA99E}"/>
              </a:ext>
            </a:extLst>
          </p:cNvPr>
          <p:cNvSpPr/>
          <p:nvPr/>
        </p:nvSpPr>
        <p:spPr>
          <a:xfrm>
            <a:off x="7392229" y="3591394"/>
            <a:ext cx="3719535" cy="376620"/>
          </a:xfrm>
          <a:prstGeom prst="rect">
            <a:avLst/>
          </a:prstGeom>
          <a:solidFill>
            <a:srgbClr val="E76F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84D6CF-82AF-44C7-A8B0-E7D376E8BD68}"/>
              </a:ext>
            </a:extLst>
          </p:cNvPr>
          <p:cNvSpPr/>
          <p:nvPr/>
        </p:nvSpPr>
        <p:spPr>
          <a:xfrm>
            <a:off x="1792262" y="3591394"/>
            <a:ext cx="3789833" cy="370104"/>
          </a:xfrm>
          <a:prstGeom prst="rect">
            <a:avLst/>
          </a:prstGeom>
          <a:solidFill>
            <a:srgbClr val="F4A26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F382C9-A9B2-427A-949A-D34EE31996B5}"/>
              </a:ext>
            </a:extLst>
          </p:cNvPr>
          <p:cNvSpPr/>
          <p:nvPr/>
        </p:nvSpPr>
        <p:spPr>
          <a:xfrm>
            <a:off x="1792262" y="4038701"/>
            <a:ext cx="3789833" cy="1356747"/>
          </a:xfrm>
          <a:prstGeom prst="rect">
            <a:avLst/>
          </a:prstGeom>
          <a:solidFill>
            <a:srgbClr val="F4A26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896C8-B8F2-4F32-9875-D381A538C81E}"/>
              </a:ext>
            </a:extLst>
          </p:cNvPr>
          <p:cNvSpPr/>
          <p:nvPr/>
        </p:nvSpPr>
        <p:spPr>
          <a:xfrm>
            <a:off x="1797836" y="1646212"/>
            <a:ext cx="3784260" cy="370104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6E6A-85F0-432F-B1FC-BE74BA0299B5}"/>
              </a:ext>
            </a:extLst>
          </p:cNvPr>
          <p:cNvSpPr/>
          <p:nvPr/>
        </p:nvSpPr>
        <p:spPr>
          <a:xfrm>
            <a:off x="1797836" y="2093519"/>
            <a:ext cx="3784260" cy="1356747"/>
          </a:xfrm>
          <a:prstGeom prst="rect">
            <a:avLst/>
          </a:prstGeom>
          <a:solidFill>
            <a:srgbClr val="2A9D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873808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8048497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105044" y="583080"/>
            <a:ext cx="2625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ניתוח </a:t>
            </a: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SWOT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988690" y="1120108"/>
            <a:ext cx="2857714" cy="10293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sp>
        <p:nvSpPr>
          <p:cNvPr id="2" name="Diamond 1">
            <a:extLst>
              <a:ext uri="{FF2B5EF4-FFF2-40B4-BE49-F238E27FC236}">
                <a16:creationId xmlns:a16="http://schemas.microsoft.com/office/drawing/2014/main" id="{83407629-A06B-4CAB-9206-DE247A98D97F}"/>
              </a:ext>
            </a:extLst>
          </p:cNvPr>
          <p:cNvSpPr/>
          <p:nvPr/>
        </p:nvSpPr>
        <p:spPr>
          <a:xfrm>
            <a:off x="4567482" y="1589698"/>
            <a:ext cx="1924493" cy="1924493"/>
          </a:xfrm>
          <a:prstGeom prst="diamond">
            <a:avLst/>
          </a:prstGeom>
          <a:solidFill>
            <a:srgbClr val="2A9D8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FDC2E12D-93BE-4942-B658-721BB86EF3A2}"/>
              </a:ext>
            </a:extLst>
          </p:cNvPr>
          <p:cNvSpPr/>
          <p:nvPr/>
        </p:nvSpPr>
        <p:spPr>
          <a:xfrm>
            <a:off x="4567482" y="3543929"/>
            <a:ext cx="1924493" cy="1924493"/>
          </a:xfrm>
          <a:prstGeom prst="diamond">
            <a:avLst/>
          </a:prstGeom>
          <a:solidFill>
            <a:srgbClr val="F4A26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C7F12545-8E62-429B-90D3-222CB688E3A1}"/>
              </a:ext>
            </a:extLst>
          </p:cNvPr>
          <p:cNvSpPr/>
          <p:nvPr/>
        </p:nvSpPr>
        <p:spPr>
          <a:xfrm>
            <a:off x="6491975" y="3543929"/>
            <a:ext cx="1924493" cy="1924493"/>
          </a:xfrm>
          <a:prstGeom prst="diamond">
            <a:avLst/>
          </a:prstGeom>
          <a:solidFill>
            <a:srgbClr val="E76F5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944F8C-5537-4B0B-A140-DEFDFBB2B0D0}"/>
              </a:ext>
            </a:extLst>
          </p:cNvPr>
          <p:cNvSpPr txBox="1"/>
          <p:nvPr/>
        </p:nvSpPr>
        <p:spPr>
          <a:xfrm>
            <a:off x="1805472" y="1630524"/>
            <a:ext cx="36538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b="1">
                <a:solidFill>
                  <a:schemeClr val="bg1"/>
                </a:solidFill>
                <a:cs typeface="Secular One" panose="00000500000000000000" pitchFamily="2" charset="-79"/>
              </a:rPr>
              <a:t>חוזקות</a:t>
            </a:r>
            <a:endParaRPr lang="he-IL" b="1">
              <a:solidFill>
                <a:schemeClr val="bg1"/>
              </a:solidFill>
              <a:cs typeface="Secular One" panose="00000500000000000000" pitchFamily="2" charset="-79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A467AC-C996-4FB2-A614-49E43F00DB54}"/>
              </a:ext>
            </a:extLst>
          </p:cNvPr>
          <p:cNvSpPr txBox="1"/>
          <p:nvPr/>
        </p:nvSpPr>
        <p:spPr>
          <a:xfrm>
            <a:off x="1482446" y="2257432"/>
            <a:ext cx="2979718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מובילות בנתח שוק</a:t>
            </a: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מותג-על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54F435D-57C8-4BC8-94B0-7A9CF76D101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379477"/>
            <a:ext cx="131457" cy="19029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8EBD0F1-827C-46A2-A24C-F8A449F1FF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2716749"/>
            <a:ext cx="131457" cy="19029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33F99B2-79CD-4B85-9833-04D5F428DDF4}"/>
              </a:ext>
            </a:extLst>
          </p:cNvPr>
          <p:cNvSpPr txBox="1"/>
          <p:nvPr/>
        </p:nvSpPr>
        <p:spPr>
          <a:xfrm>
            <a:off x="1792262" y="3597678"/>
            <a:ext cx="36670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kumimoji="0" lang="he-IL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הזדמנויות</a:t>
            </a:r>
            <a:endParaRPr lang="he-IL">
              <a:cs typeface="Secular One" panose="00000500000000000000" pitchFamily="2" charset="-79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FD6D95-02B2-49B5-AA77-E6E73C1B3AAC}"/>
              </a:ext>
            </a:extLst>
          </p:cNvPr>
          <p:cNvSpPr txBox="1"/>
          <p:nvPr/>
        </p:nvSpPr>
        <p:spPr>
          <a:xfrm>
            <a:off x="505678" y="4281563"/>
            <a:ext cx="3955395" cy="3885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כלכלה יציבה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BE29E56-1DA4-4C12-9305-54A40CA9A9A0}"/>
              </a:ext>
            </a:extLst>
          </p:cNvPr>
          <p:cNvSpPr txBox="1"/>
          <p:nvPr/>
        </p:nvSpPr>
        <p:spPr>
          <a:xfrm>
            <a:off x="7652708" y="3603934"/>
            <a:ext cx="3459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kumimoji="0" lang="he-IL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איומים</a:t>
            </a:r>
            <a:endParaRPr lang="he-IL">
              <a:cs typeface="Secular One" panose="00000500000000000000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4042DA-07CC-4984-AF1B-7341BB47244F}"/>
              </a:ext>
            </a:extLst>
          </p:cNvPr>
          <p:cNvSpPr txBox="1"/>
          <p:nvPr/>
        </p:nvSpPr>
        <p:spPr>
          <a:xfrm>
            <a:off x="6954818" y="4149487"/>
            <a:ext cx="3955395" cy="3885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lnSpc>
                <a:spcPct val="150000"/>
              </a:lnSpc>
              <a:defRPr/>
            </a:pPr>
            <a:r>
              <a:rPr lang="he-IL" sz="1400" dirty="0">
                <a:solidFill>
                  <a:prstClr val="white"/>
                </a:solidFill>
                <a:cs typeface="Secular One" panose="00000500000000000000" pitchFamily="2" charset="-79"/>
              </a:rPr>
              <a:t>מגוון רחב של מתחרים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C20054F9-BC98-4D00-AF4F-2EE2A2402B1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4409187"/>
            <a:ext cx="131457" cy="19029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3529EBA-67A5-45B6-B899-17511D5D441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403681" y="4721772"/>
            <a:ext cx="131457" cy="19029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FCBF0D1-F2D5-4DE0-9733-DC036AE621E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1549" y="4263862"/>
            <a:ext cx="131457" cy="190293"/>
          </a:xfrm>
          <a:prstGeom prst="rect">
            <a:avLst/>
          </a:prstGeom>
        </p:spPr>
      </p:pic>
      <p:pic>
        <p:nvPicPr>
          <p:cNvPr id="4" name="Graphic 3" descr="Muscular arm with solid fill">
            <a:extLst>
              <a:ext uri="{FF2B5EF4-FFF2-40B4-BE49-F238E27FC236}">
                <a16:creationId xmlns:a16="http://schemas.microsoft.com/office/drawing/2014/main" id="{25DE6402-B465-424A-BA8A-0E97EF8BF10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97856" y="1650205"/>
            <a:ext cx="361328" cy="361328"/>
          </a:xfrm>
          <a:prstGeom prst="rect">
            <a:avLst/>
          </a:prstGeom>
        </p:spPr>
      </p:pic>
      <p:pic>
        <p:nvPicPr>
          <p:cNvPr id="9" name="Graphic 8" descr="Lights On with solid fill">
            <a:extLst>
              <a:ext uri="{FF2B5EF4-FFF2-40B4-BE49-F238E27FC236}">
                <a16:creationId xmlns:a16="http://schemas.microsoft.com/office/drawing/2014/main" id="{8DE360DD-870C-4E24-912D-117DE30F945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105686" y="3595761"/>
            <a:ext cx="343910" cy="34391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D2E54A0-4DCC-42FA-82E5-C86431237F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83" y="3557506"/>
            <a:ext cx="437954" cy="42831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3C19F9D-9ED6-4EDE-8C2F-38B8D77D25B0}"/>
              </a:ext>
            </a:extLst>
          </p:cNvPr>
          <p:cNvSpPr/>
          <p:nvPr/>
        </p:nvSpPr>
        <p:spPr>
          <a:xfrm>
            <a:off x="7381476" y="1631724"/>
            <a:ext cx="3746206" cy="370104"/>
          </a:xfrm>
          <a:prstGeom prst="rect">
            <a:avLst/>
          </a:prstGeom>
          <a:solidFill>
            <a:srgbClr val="E9C4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05F957-C2C1-4B83-8959-831C50DC7664}"/>
              </a:ext>
            </a:extLst>
          </p:cNvPr>
          <p:cNvSpPr/>
          <p:nvPr/>
        </p:nvSpPr>
        <p:spPr>
          <a:xfrm>
            <a:off x="7381476" y="2079031"/>
            <a:ext cx="3746206" cy="1356747"/>
          </a:xfrm>
          <a:prstGeom prst="rect">
            <a:avLst/>
          </a:prstGeom>
          <a:solidFill>
            <a:srgbClr val="E9C4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60" name="Diamond 59">
            <a:extLst>
              <a:ext uri="{FF2B5EF4-FFF2-40B4-BE49-F238E27FC236}">
                <a16:creationId xmlns:a16="http://schemas.microsoft.com/office/drawing/2014/main" id="{5E121728-A8C9-463D-80A1-A9E1B91F4860}"/>
              </a:ext>
            </a:extLst>
          </p:cNvPr>
          <p:cNvSpPr/>
          <p:nvPr/>
        </p:nvSpPr>
        <p:spPr>
          <a:xfrm>
            <a:off x="6494457" y="1590079"/>
            <a:ext cx="1924493" cy="1924493"/>
          </a:xfrm>
          <a:prstGeom prst="diamond">
            <a:avLst/>
          </a:prstGeom>
          <a:solidFill>
            <a:srgbClr val="E9C4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lang="he-IL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CBEC05-CFFA-4840-A0C5-00D875A1AACC}"/>
              </a:ext>
            </a:extLst>
          </p:cNvPr>
          <p:cNvSpPr txBox="1"/>
          <p:nvPr/>
        </p:nvSpPr>
        <p:spPr>
          <a:xfrm>
            <a:off x="7664815" y="1627624"/>
            <a:ext cx="3459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kumimoji="0" lang="he-IL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חולשות</a:t>
            </a:r>
            <a:endParaRPr lang="he-IL">
              <a:cs typeface="Secular One" panose="00000500000000000000" pitchFamily="2" charset="-79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4D17AE-4991-4398-828F-143595001CD3}"/>
              </a:ext>
            </a:extLst>
          </p:cNvPr>
          <p:cNvSpPr txBox="1"/>
          <p:nvPr/>
        </p:nvSpPr>
        <p:spPr>
          <a:xfrm>
            <a:off x="6975455" y="2177500"/>
            <a:ext cx="3955395" cy="7117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מחיר יקר יחסית למתחרים</a:t>
            </a:r>
            <a:endParaRPr kumimoji="0" lang="he-IL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400" dirty="0">
                <a:solidFill>
                  <a:prstClr val="white"/>
                </a:solidFill>
                <a:latin typeface="Calibri" panose="020F0502020204030204"/>
                <a:cs typeface="Secular One" panose="00000500000000000000" pitchFamily="2" charset="-79"/>
              </a:rPr>
              <a:t>נחשב פחות בריא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Secular One" panose="00000500000000000000" pitchFamily="2" charset="-79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1421578-934B-4529-8B0F-0B7CE998BE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4029" y="2312790"/>
            <a:ext cx="131457" cy="19029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5FD0D57-81B6-468C-B850-7A6D94B5CDB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4028" y="2615723"/>
            <a:ext cx="131457" cy="19029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B7F878A-6172-43B8-8191-E76B57009B0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97" y="1640233"/>
            <a:ext cx="355058" cy="3550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B756E68-A0DE-4662-80CB-561922BED7C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6140842" y="3031189"/>
            <a:ext cx="652973" cy="9452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87A21A5-48CE-45C9-A8D3-97D19FC4F88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0861549" y="4564861"/>
            <a:ext cx="131457" cy="19029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B3D10E5-2C50-4163-8F6D-FA3B416EE998}"/>
              </a:ext>
            </a:extLst>
          </p:cNvPr>
          <p:cNvSpPr txBox="1"/>
          <p:nvPr/>
        </p:nvSpPr>
        <p:spPr>
          <a:xfrm>
            <a:off x="6954818" y="4427818"/>
            <a:ext cx="3955395" cy="3885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>
              <a:lnSpc>
                <a:spcPct val="150000"/>
              </a:lnSpc>
              <a:defRPr/>
            </a:pPr>
            <a:r>
              <a:rPr lang="he-IL" sz="1400" dirty="0">
                <a:solidFill>
                  <a:prstClr val="white"/>
                </a:solidFill>
                <a:cs typeface="Secular One" panose="00000500000000000000" pitchFamily="2" charset="-79"/>
              </a:rPr>
              <a:t>מודעות בריאותית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0D8C68-8224-4FE5-8AB8-B1EE5C6BEA08}"/>
              </a:ext>
            </a:extLst>
          </p:cNvPr>
          <p:cNvSpPr txBox="1"/>
          <p:nvPr/>
        </p:nvSpPr>
        <p:spPr>
          <a:xfrm>
            <a:off x="505678" y="4611689"/>
            <a:ext cx="3955395" cy="3885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Secular One" panose="00000500000000000000" pitchFamily="2" charset="-79"/>
              </a:rPr>
              <a:t>שינויים רגולטורים</a:t>
            </a:r>
          </a:p>
        </p:txBody>
      </p:sp>
    </p:spTree>
    <p:extLst>
      <p:ext uri="{BB962C8B-B14F-4D97-AF65-F5344CB8AC3E}">
        <p14:creationId xmlns:p14="http://schemas.microsoft.com/office/powerpoint/2010/main" val="194657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83414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72688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043618" y="583080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מיצוב ובידול</a:t>
            </a:r>
            <a:endParaRPr kumimoji="0" lang="en-LT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882253" y="1116274"/>
            <a:ext cx="3070588" cy="110602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6437044-01CB-484A-B520-785D1B01301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051" y="1780070"/>
            <a:ext cx="5106992" cy="17472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E2D943-CE8B-4BD2-B3BF-4D45026C9416}"/>
              </a:ext>
            </a:extLst>
          </p:cNvPr>
          <p:cNvSpPr txBox="1"/>
          <p:nvPr/>
        </p:nvSpPr>
        <p:spPr>
          <a:xfrm>
            <a:off x="7418212" y="4147862"/>
            <a:ext cx="9717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כלל ה-3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244667F-CA11-4B37-97E8-6598C5CDF8F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8332245" y="4147862"/>
            <a:ext cx="255140" cy="36933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5A0C6B1-A0DD-4C7D-A5D4-B8B28EAB6EBB}"/>
              </a:ext>
            </a:extLst>
          </p:cNvPr>
          <p:cNvSpPr txBox="1"/>
          <p:nvPr/>
        </p:nvSpPr>
        <p:spPr>
          <a:xfrm>
            <a:off x="7786609" y="3752861"/>
            <a:ext cx="8595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סלוגן</a:t>
            </a:r>
            <a:endParaRPr lang="he-IL" dirty="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71E683-E77F-4268-94C5-3C21F04A8D6F}"/>
              </a:ext>
            </a:extLst>
          </p:cNvPr>
          <p:cNvSpPr txBox="1"/>
          <p:nvPr/>
        </p:nvSpPr>
        <p:spPr>
          <a:xfrm>
            <a:off x="7741724" y="4676061"/>
            <a:ext cx="90441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בידול</a:t>
            </a:r>
            <a:endParaRPr lang="he-IL" dirty="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C6CFD4-CD19-486F-A6AD-DDCDDF441B41}"/>
              </a:ext>
            </a:extLst>
          </p:cNvPr>
          <p:cNvSpPr txBox="1"/>
          <p:nvPr/>
        </p:nvSpPr>
        <p:spPr>
          <a:xfrm>
            <a:off x="7152114" y="5077667"/>
            <a:ext cx="123783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מוצר נחשק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9841843-85AA-499D-9419-313B4D1CD31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8332890" y="5077667"/>
            <a:ext cx="255140" cy="369332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EC0ECE47-A3F0-4656-A146-2939FECF1D3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65021" y="3716227"/>
            <a:ext cx="461665" cy="461665"/>
          </a:xfrm>
          <a:prstGeom prst="rect">
            <a:avLst/>
          </a:prstGeom>
        </p:spPr>
      </p:pic>
      <p:pic>
        <p:nvPicPr>
          <p:cNvPr id="81" name="Graphic 80" descr="Badge Tick1 with solid fill">
            <a:extLst>
              <a:ext uri="{FF2B5EF4-FFF2-40B4-BE49-F238E27FC236}">
                <a16:creationId xmlns:a16="http://schemas.microsoft.com/office/drawing/2014/main" id="{D599E5FF-A9F4-499C-A56C-58EF9B86FCF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565021" y="4676061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6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7" grpId="0"/>
      <p:bldP spid="78" grpId="0"/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83414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72688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043618" y="583080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מיצוב ובידול</a:t>
            </a:r>
            <a:endParaRPr kumimoji="0" lang="en-LT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882253" y="1116274"/>
            <a:ext cx="3070588" cy="110602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6437044-01CB-484A-B520-785D1B01301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736" y="1780070"/>
            <a:ext cx="5106992" cy="174726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A20A7-8FAD-4240-A9F1-B9BE2AC2B83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23" y="1785669"/>
            <a:ext cx="3120253" cy="467631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660FBC0-E961-4B11-A685-9BD8332C503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7391994" y="4245889"/>
            <a:ext cx="255140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A4BA0D6-8F3A-424D-B06E-23B3820A2AFA}"/>
              </a:ext>
            </a:extLst>
          </p:cNvPr>
          <p:cNvSpPr txBox="1"/>
          <p:nvPr/>
        </p:nvSpPr>
        <p:spPr>
          <a:xfrm>
            <a:off x="6393804" y="4245889"/>
            <a:ext cx="10823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צבע סגול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196D830-F98A-45FA-8704-D701AFF1293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7391994" y="4666622"/>
            <a:ext cx="255140" cy="36933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D3006C81-309B-4597-9FBB-9D30FBD27623}"/>
              </a:ext>
            </a:extLst>
          </p:cNvPr>
          <p:cNvSpPr txBox="1"/>
          <p:nvPr/>
        </p:nvSpPr>
        <p:spPr>
          <a:xfrm>
            <a:off x="5100181" y="4643431"/>
            <a:ext cx="23759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כוכבת מזוהה עם המותג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71FB60D0-F65D-4D2E-A3DD-761C2F78FB9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7391994" y="5069183"/>
            <a:ext cx="255140" cy="3693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4982722-3FE3-49F0-8C30-7B97BE3EDC3C}"/>
              </a:ext>
            </a:extLst>
          </p:cNvPr>
          <p:cNvSpPr txBox="1"/>
          <p:nvPr/>
        </p:nvSpPr>
        <p:spPr>
          <a:xfrm>
            <a:off x="6087630" y="5051287"/>
            <a:ext cx="13885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/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ליקוק הקצפת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2567D2-9EC1-443B-BA7D-BCD82CC29F6D}"/>
              </a:ext>
            </a:extLst>
          </p:cNvPr>
          <p:cNvSpPr txBox="1"/>
          <p:nvPr/>
        </p:nvSpPr>
        <p:spPr>
          <a:xfrm>
            <a:off x="6775548" y="3807514"/>
            <a:ext cx="90922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מיתוג</a:t>
            </a:r>
            <a:endParaRPr lang="he-IL" dirty="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26058B-6354-4825-B2FE-824A0E656002}"/>
              </a:ext>
            </a:extLst>
          </p:cNvPr>
          <p:cNvSpPr txBox="1"/>
          <p:nvPr/>
        </p:nvSpPr>
        <p:spPr>
          <a:xfrm>
            <a:off x="3159763" y="4147862"/>
            <a:ext cx="9717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כלל ה-3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94E1895-1F38-46E3-8E08-5A56A9954ED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073796" y="4147862"/>
            <a:ext cx="255140" cy="36933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AE25050-3221-46C3-9FC7-7F032D8FE78F}"/>
              </a:ext>
            </a:extLst>
          </p:cNvPr>
          <p:cNvSpPr txBox="1"/>
          <p:nvPr/>
        </p:nvSpPr>
        <p:spPr>
          <a:xfrm>
            <a:off x="3528160" y="3752861"/>
            <a:ext cx="8595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סלוגן</a:t>
            </a:r>
            <a:endParaRPr lang="he-IL" dirty="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29202F-6E58-4F62-AF4C-AF3A7FBAFAF0}"/>
              </a:ext>
            </a:extLst>
          </p:cNvPr>
          <p:cNvSpPr txBox="1"/>
          <p:nvPr/>
        </p:nvSpPr>
        <p:spPr>
          <a:xfrm>
            <a:off x="3480774" y="4649030"/>
            <a:ext cx="90441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2400" dirty="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rPr>
              <a:t>בידול</a:t>
            </a:r>
            <a:endParaRPr lang="he-IL" dirty="0">
              <a:solidFill>
                <a:schemeClr val="bg1"/>
              </a:solidFill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31CFB1-D395-42ED-B351-7D95F03D6F54}"/>
              </a:ext>
            </a:extLst>
          </p:cNvPr>
          <p:cNvSpPr txBox="1"/>
          <p:nvPr/>
        </p:nvSpPr>
        <p:spPr>
          <a:xfrm>
            <a:off x="2893020" y="5077667"/>
            <a:ext cx="123783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dirty="0">
                <a:solidFill>
                  <a:schemeClr val="bg1"/>
                </a:solidFill>
                <a:cs typeface="BN Traktor" pitchFamily="2" charset="-79"/>
              </a:rPr>
              <a:t>מוצר נחשק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6FD7649-8E24-4032-869F-CC74F87119E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4073796" y="5077667"/>
            <a:ext cx="255140" cy="369332"/>
          </a:xfrm>
          <a:prstGeom prst="rect">
            <a:avLst/>
          </a:prstGeom>
        </p:spPr>
      </p:pic>
      <p:pic>
        <p:nvPicPr>
          <p:cNvPr id="91" name="Graphic 90" descr="Badge Tick1 with solid fill">
            <a:extLst>
              <a:ext uri="{FF2B5EF4-FFF2-40B4-BE49-F238E27FC236}">
                <a16:creationId xmlns:a16="http://schemas.microsoft.com/office/drawing/2014/main" id="{387E859E-BDA7-4794-943F-B1C57A67CC5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02293" y="3716227"/>
            <a:ext cx="461665" cy="461665"/>
          </a:xfrm>
          <a:prstGeom prst="rect">
            <a:avLst/>
          </a:prstGeom>
        </p:spPr>
      </p:pic>
      <p:pic>
        <p:nvPicPr>
          <p:cNvPr id="92" name="Graphic 91" descr="Badge Tick1 with solid fill">
            <a:extLst>
              <a:ext uri="{FF2B5EF4-FFF2-40B4-BE49-F238E27FC236}">
                <a16:creationId xmlns:a16="http://schemas.microsoft.com/office/drawing/2014/main" id="{6D8485CF-920E-40D8-8987-CEC7F54D492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302293" y="4676061"/>
            <a:ext cx="461665" cy="461665"/>
          </a:xfrm>
          <a:prstGeom prst="rect">
            <a:avLst/>
          </a:prstGeom>
        </p:spPr>
      </p:pic>
      <p:pic>
        <p:nvPicPr>
          <p:cNvPr id="93" name="Graphic 92" descr="Badge Tick1 with solid fill">
            <a:extLst>
              <a:ext uri="{FF2B5EF4-FFF2-40B4-BE49-F238E27FC236}">
                <a16:creationId xmlns:a16="http://schemas.microsoft.com/office/drawing/2014/main" id="{070C510A-E1E2-4F71-8472-D91A87C19E4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627063" y="3807514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6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7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6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83414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648767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243994" y="583080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מפת מיצוב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5041573" y="1122013"/>
            <a:ext cx="2751948" cy="9912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4A2BD0-995B-4292-AC24-2D65F212C8C3}"/>
              </a:ext>
            </a:extLst>
          </p:cNvPr>
          <p:cNvCxnSpPr>
            <a:cxnSpLocks/>
          </p:cNvCxnSpPr>
          <p:nvPr/>
        </p:nvCxnSpPr>
        <p:spPr>
          <a:xfrm flipV="1">
            <a:off x="6566997" y="1760070"/>
            <a:ext cx="0" cy="4429572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3803829-7933-44FE-A0DA-FCA0C30747E8}"/>
              </a:ext>
            </a:extLst>
          </p:cNvPr>
          <p:cNvCxnSpPr>
            <a:cxnSpLocks/>
          </p:cNvCxnSpPr>
          <p:nvPr/>
        </p:nvCxnSpPr>
        <p:spPr>
          <a:xfrm>
            <a:off x="3876675" y="3898417"/>
            <a:ext cx="5468728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4D6C9AB-7CB2-46DF-BD92-FC114CF3F617}"/>
              </a:ext>
            </a:extLst>
          </p:cNvPr>
          <p:cNvSpPr txBox="1"/>
          <p:nvPr/>
        </p:nvSpPr>
        <p:spPr>
          <a:xfrm>
            <a:off x="9367348" y="3713751"/>
            <a:ext cx="914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מחיר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FFDA79-ADE7-4F03-AB5C-92BF3BAAD377}"/>
              </a:ext>
            </a:extLst>
          </p:cNvPr>
          <p:cNvSpPr txBox="1"/>
          <p:nvPr/>
        </p:nvSpPr>
        <p:spPr>
          <a:xfrm>
            <a:off x="6243148" y="1390738"/>
            <a:ext cx="914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איכות</a:t>
            </a:r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D89397A7-853E-4725-AAA8-18D46405F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8823" y="2532717"/>
            <a:ext cx="1332447" cy="99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D624170F-D05B-4527-A212-748CD138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0728" y="2890146"/>
            <a:ext cx="1117396" cy="8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FE16C430-2F2B-4F96-8E4A-45635793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6262" y="4312466"/>
            <a:ext cx="829897" cy="82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>
            <a:extLst>
              <a:ext uri="{FF2B5EF4-FFF2-40B4-BE49-F238E27FC236}">
                <a16:creationId xmlns:a16="http://schemas.microsoft.com/office/drawing/2014/main" id="{EC87C8BB-F3FE-4126-842D-980F1ABA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6406" y="4766117"/>
            <a:ext cx="707481" cy="7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781DA05-7329-4576-9B08-10517344FC8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8836" y="4211807"/>
            <a:ext cx="934669" cy="11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7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6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6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6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47003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83414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4406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5707259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688824" y="583080"/>
            <a:ext cx="1457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MEME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5379692" y="1134192"/>
            <a:ext cx="2075710" cy="74766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1604567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59" name="Graphic 58" descr="Television with solid fill">
            <a:extLst>
              <a:ext uri="{FF2B5EF4-FFF2-40B4-BE49-F238E27FC236}">
                <a16:creationId xmlns:a16="http://schemas.microsoft.com/office/drawing/2014/main" id="{C50A08B7-9A52-4086-9BED-85E6523833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F5D7F6-EABC-496E-9A32-ED512761A57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97" y="1522561"/>
            <a:ext cx="5905500" cy="4429125"/>
          </a:xfrm>
          <a:prstGeom prst="rect">
            <a:avLst/>
          </a:prstGeom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95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ack, row, lined&#10;&#10;Description automatically generated">
            <a:extLst>
              <a:ext uri="{FF2B5EF4-FFF2-40B4-BE49-F238E27FC236}">
                <a16:creationId xmlns:a16="http://schemas.microsoft.com/office/drawing/2014/main" id="{6F621A56-67B5-477C-BF9B-88DFD8D2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02" y="768637"/>
            <a:ext cx="2476991" cy="1351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C01F2-9A8D-4750-B9CE-673DDD6C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747897" y="611259"/>
            <a:ext cx="3680139" cy="5327261"/>
          </a:xfrm>
          <a:prstGeom prst="rect">
            <a:avLst/>
          </a:prstGeom>
          <a:effectLst>
            <a:outerShdw blurRad="50800" dist="114300" dir="816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DCF14-7D3E-4D2C-9723-25B3A51A4F25}"/>
              </a:ext>
            </a:extLst>
          </p:cNvPr>
          <p:cNvSpPr txBox="1"/>
          <p:nvPr/>
        </p:nvSpPr>
        <p:spPr>
          <a:xfrm>
            <a:off x="5855719" y="3013501"/>
            <a:ext cx="542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800" b="1">
                <a:solidFill>
                  <a:srgbClr val="5E6572"/>
                </a:solidFill>
                <a:latin typeface="Tw Cen MT" panose="020B0602020104020603" pitchFamily="34" charset="0"/>
                <a:cs typeface="Secular One" panose="00000500000000000000" pitchFamily="2" charset="-79"/>
              </a:rPr>
              <a:t>ניתוח קמפיין פרסומי</a:t>
            </a:r>
            <a:endParaRPr lang="en-US" sz="4800" b="1">
              <a:solidFill>
                <a:srgbClr val="5E6572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F7914-1910-452E-9A4C-2B0F1838326C}"/>
              </a:ext>
            </a:extLst>
          </p:cNvPr>
          <p:cNvSpPr/>
          <p:nvPr/>
        </p:nvSpPr>
        <p:spPr>
          <a:xfrm>
            <a:off x="228600" y="194733"/>
            <a:ext cx="11777133" cy="65108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cs typeface="Secular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055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ack, row, lined&#10;&#10;Description automatically generated">
            <a:extLst>
              <a:ext uri="{FF2B5EF4-FFF2-40B4-BE49-F238E27FC236}">
                <a16:creationId xmlns:a16="http://schemas.microsoft.com/office/drawing/2014/main" id="{6F621A56-67B5-477C-BF9B-88DFD8D2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02" y="768637"/>
            <a:ext cx="2476991" cy="1351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C01F2-9A8D-4750-B9CE-673DDD6C0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r="8446"/>
          <a:stretch/>
        </p:blipFill>
        <p:spPr>
          <a:xfrm>
            <a:off x="1747897" y="611259"/>
            <a:ext cx="3680139" cy="5327261"/>
          </a:xfrm>
          <a:prstGeom prst="rect">
            <a:avLst/>
          </a:prstGeom>
          <a:effectLst>
            <a:outerShdw blurRad="50800" dist="114300" dir="816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DCF14-7D3E-4D2C-9723-25B3A51A4F25}"/>
              </a:ext>
            </a:extLst>
          </p:cNvPr>
          <p:cNvSpPr txBox="1"/>
          <p:nvPr/>
        </p:nvSpPr>
        <p:spPr>
          <a:xfrm>
            <a:off x="5880100" y="2575042"/>
            <a:ext cx="542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Secular One" panose="00000500000000000000" pitchFamily="2" charset="-79"/>
              </a:rPr>
              <a:t>ניתוח קמפיין פרסומי</a:t>
            </a:r>
            <a:endParaRPr lang="en-US" sz="4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C7B4E-46B9-43DF-9BFE-1DF369D3C4EC}"/>
              </a:ext>
            </a:extLst>
          </p:cNvPr>
          <p:cNvSpPr txBox="1"/>
          <p:nvPr/>
        </p:nvSpPr>
        <p:spPr>
          <a:xfrm>
            <a:off x="6385595" y="3530537"/>
            <a:ext cx="4414314" cy="707886"/>
          </a:xfrm>
          <a:prstGeom prst="rect">
            <a:avLst/>
          </a:prstGeom>
          <a:noFill/>
          <a:ln w="50800"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000" dirty="0">
                <a:solidFill>
                  <a:schemeClr val="bg2">
                    <a:lumMod val="75000"/>
                  </a:schemeClr>
                </a:solidFill>
                <a:cs typeface="BN Bilbo" pitchFamily="2" charset="-79"/>
              </a:rPr>
              <a:t>אופיר ג'רבי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07604-31B2-4FCF-9290-2E460705424E}"/>
              </a:ext>
            </a:extLst>
          </p:cNvPr>
          <p:cNvSpPr/>
          <p:nvPr/>
        </p:nvSpPr>
        <p:spPr>
          <a:xfrm>
            <a:off x="228600" y="194733"/>
            <a:ext cx="11777133" cy="65108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cs typeface="Secular On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395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פרסומת">
            <a:hlinkClick r:id="" action="ppaction://media"/>
            <a:extLst>
              <a:ext uri="{FF2B5EF4-FFF2-40B4-BE49-F238E27FC236}">
                <a16:creationId xmlns:a16="http://schemas.microsoft.com/office/drawing/2014/main" id="{6490F122-363F-4CFF-AE6E-AA42B0EE8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05" y="456737"/>
            <a:ext cx="7662220" cy="574666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355D2-E8A4-491F-9FB1-E71EF8ADB7CB}"/>
              </a:ext>
            </a:extLst>
          </p:cNvPr>
          <p:cNvSpPr txBox="1"/>
          <p:nvPr/>
        </p:nvSpPr>
        <p:spPr>
          <a:xfrm>
            <a:off x="7907748" y="1309423"/>
            <a:ext cx="4414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8000" b="1" i="0" u="none" strike="noStrike" kern="1200" cap="none" spc="0" normalizeH="0" baseline="0" noProof="0">
                <a:solidFill>
                  <a:schemeClr val="bg1"/>
                </a:solidFill>
                <a:effectLst>
                  <a:outerShdw blurRad="50800" dist="38100" dir="8880000" sx="106000" sy="106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cular One" panose="00000500000000000000" pitchFamily="2" charset="-79"/>
                <a:cs typeface="Secular One" panose="00000500000000000000" pitchFamily="2" charset="-79"/>
              </a:rPr>
              <a:t>הקרב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8000" b="1" i="0" u="none" strike="noStrike" kern="1200" cap="none" spc="0" normalizeH="0" baseline="0" noProof="0">
                <a:solidFill>
                  <a:schemeClr val="bg1"/>
                </a:solidFill>
                <a:effectLst>
                  <a:outerShdw blurRad="50800" dist="38100" dir="8880000" sx="106000" sy="106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cular One" panose="00000500000000000000" pitchFamily="2" charset="-79"/>
                <a:cs typeface="Secular One" panose="00000500000000000000" pitchFamily="2" charset="-79"/>
              </a:rPr>
              <a:t>על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8000" b="1" i="0" u="none" strike="noStrike" kern="1200" cap="none" spc="0" normalizeH="0" baseline="0" noProof="0">
                <a:solidFill>
                  <a:schemeClr val="bg1"/>
                </a:solidFill>
                <a:effectLst>
                  <a:outerShdw blurRad="50800" dist="38100" dir="8880000" sx="106000" sy="106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cular One" panose="00000500000000000000" pitchFamily="2" charset="-79"/>
                <a:cs typeface="Secular One" panose="00000500000000000000" pitchFamily="2" charset="-79"/>
              </a:rPr>
              <a:t>המילקי</a:t>
            </a:r>
          </a:p>
        </p:txBody>
      </p:sp>
    </p:spTree>
    <p:extLst>
      <p:ext uri="{BB962C8B-B14F-4D97-AF65-F5344CB8AC3E}">
        <p14:creationId xmlns:p14="http://schemas.microsoft.com/office/powerpoint/2010/main" val="24372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8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-1038917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808701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170149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798353" y="591327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cular One" panose="00000500000000000000" pitchFamily="2" charset="-79"/>
                <a:cs typeface="Secular One" panose="00000500000000000000" pitchFamily="2" charset="-79"/>
              </a:rPr>
              <a:t>מטרות הקמפיין</a:t>
            </a:r>
            <a:endParaRPr kumimoji="0" lang="en-LT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cular One" panose="00000500000000000000" pitchFamily="2" charset="-79"/>
              <a:cs typeface="Secular One" panose="00000500000000000000" pitchFamily="2" charset="-79"/>
            </a:endParaRPr>
          </a:p>
        </p:txBody>
      </p: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722328" y="1110514"/>
            <a:ext cx="3390438" cy="12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E0622-8935-4748-B85E-D635688840D2}"/>
              </a:ext>
            </a:extLst>
          </p:cNvPr>
          <p:cNvSpPr txBox="1"/>
          <p:nvPr/>
        </p:nvSpPr>
        <p:spPr>
          <a:xfrm>
            <a:off x="1744802" y="2632858"/>
            <a:ext cx="30785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cs typeface="BN Gremlins" pitchFamily="2" charset="-79"/>
              </a:rPr>
              <a:t>שימור/הגדלת</a:t>
            </a:r>
            <a:endParaRPr lang="he-IL" b="1" spc="300" dirty="0">
              <a:solidFill>
                <a:prstClr val="white"/>
              </a:solidFill>
              <a:latin typeface="Montserrat" pitchFamily="2" charset="77"/>
              <a:cs typeface="BN Gremlins" pitchFamily="2" charset="-79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cs typeface="BN Gremlins" pitchFamily="2" charset="-79"/>
              </a:rPr>
              <a:t>נתח שוק</a:t>
            </a:r>
            <a:endParaRPr kumimoji="0" lang="en-LT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cs typeface="BN Gremlins" pitchFamily="2" charset="-79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3DECA62-0400-4A32-8E8A-407990CA8626}"/>
              </a:ext>
            </a:extLst>
          </p:cNvPr>
          <p:cNvSpPr txBox="1"/>
          <p:nvPr/>
        </p:nvSpPr>
        <p:spPr>
          <a:xfrm>
            <a:off x="7671116" y="2613123"/>
            <a:ext cx="363182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cs typeface="BN Gremlins" pitchFamily="2" charset="-79"/>
              </a:rPr>
              <a:t>מיתוג של המוצר</a:t>
            </a:r>
            <a:endParaRPr kumimoji="0" lang="en-LT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cs typeface="BN Gremlins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BN Gremlins" pitchFamily="2" charset="-79"/>
            </a:endParaRPr>
          </a:p>
        </p:txBody>
      </p:sp>
      <p:pic>
        <p:nvPicPr>
          <p:cNvPr id="6" name="Graphic 5" descr="Badge outline">
            <a:extLst>
              <a:ext uri="{FF2B5EF4-FFF2-40B4-BE49-F238E27FC236}">
                <a16:creationId xmlns:a16="http://schemas.microsoft.com/office/drawing/2014/main" id="{A101167A-CF44-41C3-9019-55D36FAB6A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29830" y="1698379"/>
            <a:ext cx="914400" cy="914400"/>
          </a:xfrm>
          <a:prstGeom prst="rect">
            <a:avLst/>
          </a:prstGeom>
        </p:spPr>
      </p:pic>
      <p:pic>
        <p:nvPicPr>
          <p:cNvPr id="10" name="Graphic 9" descr="Badge 3 outline">
            <a:extLst>
              <a:ext uri="{FF2B5EF4-FFF2-40B4-BE49-F238E27FC236}">
                <a16:creationId xmlns:a16="http://schemas.microsoft.com/office/drawing/2014/main" id="{101AFD6F-BD73-4D86-8570-894E6D713C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29830" y="4135757"/>
            <a:ext cx="914400" cy="914400"/>
          </a:xfrm>
          <a:prstGeom prst="rect">
            <a:avLst/>
          </a:prstGeom>
        </p:spPr>
      </p:pic>
      <p:pic>
        <p:nvPicPr>
          <p:cNvPr id="12" name="Graphic 11" descr="Badge 1 outline">
            <a:extLst>
              <a:ext uri="{FF2B5EF4-FFF2-40B4-BE49-F238E27FC236}">
                <a16:creationId xmlns:a16="http://schemas.microsoft.com/office/drawing/2014/main" id="{5EDAAC8D-9682-4AE4-88D0-039CB12227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29025" y="1721143"/>
            <a:ext cx="914400" cy="914400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FCF88EF0-DFB7-4EB7-963E-25BDD5DFAD60}"/>
              </a:ext>
            </a:extLst>
          </p:cNvPr>
          <p:cNvSpPr txBox="1"/>
          <p:nvPr/>
        </p:nvSpPr>
        <p:spPr>
          <a:xfrm>
            <a:off x="7947751" y="5028655"/>
            <a:ext cx="30785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ctr" rtl="1">
              <a:defRPr/>
            </a:pPr>
            <a:r>
              <a:rPr lang="he-IL" b="1" spc="300" dirty="0">
                <a:solidFill>
                  <a:prstClr val="white"/>
                </a:solidFill>
                <a:latin typeface="Montserrat" pitchFamily="2" charset="77"/>
                <a:cs typeface="BN Gremlins" pitchFamily="2" charset="-79"/>
              </a:rPr>
              <a:t>מיצוב ובידול</a:t>
            </a:r>
          </a:p>
          <a:p>
            <a:pPr lvl="0" algn="ctr" rtl="1">
              <a:defRPr/>
            </a:pPr>
            <a:r>
              <a:rPr lang="he-IL" b="1" spc="300" dirty="0">
                <a:solidFill>
                  <a:prstClr val="white"/>
                </a:solidFill>
                <a:latin typeface="Montserrat" pitchFamily="2" charset="77"/>
                <a:cs typeface="BN Gremlins" pitchFamily="2" charset="-79"/>
              </a:rPr>
              <a:t>מול מתחרים</a:t>
            </a:r>
            <a:endParaRPr lang="en-LT" b="1" spc="300" dirty="0">
              <a:solidFill>
                <a:prstClr val="white"/>
              </a:solidFill>
              <a:latin typeface="Montserrat" pitchFamily="2" charset="77"/>
              <a:cs typeface="BN Gremlins" pitchFamily="2" charset="-79"/>
            </a:endParaRPr>
          </a:p>
        </p:txBody>
      </p:sp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3" name="Picture 2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C648EBA8-55D5-47F3-9D12-60F56F06592D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5" t="9190" r="545" b="33971"/>
          <a:stretch/>
        </p:blipFill>
        <p:spPr>
          <a:xfrm>
            <a:off x="5417161" y="2395398"/>
            <a:ext cx="2078167" cy="2026567"/>
          </a:xfrm>
          <a:prstGeom prst="ellipse">
            <a:avLst/>
          </a:prstGeom>
          <a:ln w="825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7505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0" grpId="0"/>
      <p:bldP spid="1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075FC581-58A1-4F98-835F-831843205592}"/>
              </a:ext>
            </a:extLst>
          </p:cNvPr>
          <p:cNvSpPr txBox="1"/>
          <p:nvPr/>
        </p:nvSpPr>
        <p:spPr>
          <a:xfrm>
            <a:off x="6536509" y="1842284"/>
            <a:ext cx="45506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BN Traktor" pitchFamily="2" charset="-79"/>
              </a:rPr>
              <a:t>יצירת באזז תקשורתי ושיח ברשת</a:t>
            </a:r>
          </a:p>
        </p:txBody>
      </p:sp>
      <p:pic>
        <p:nvPicPr>
          <p:cNvPr id="45" name="Graphic 44" descr="Badge 1 with solid fill">
            <a:extLst>
              <a:ext uri="{FF2B5EF4-FFF2-40B4-BE49-F238E27FC236}">
                <a16:creationId xmlns:a16="http://schemas.microsoft.com/office/drawing/2014/main" id="{01AFDB9F-B2CE-472B-B70D-6698754A6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3525" y="1740925"/>
            <a:ext cx="657042" cy="6570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80870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7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38973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215669" y="583080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מדדי הצלחה בקמפיין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1540000">
            <a:off x="4272283" y="1098894"/>
            <a:ext cx="4346120" cy="15654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0C65E9-A5D8-42A0-93BB-F252CD53E682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27633" t="16241" r="4666" b="18920"/>
          <a:stretch/>
        </p:blipFill>
        <p:spPr>
          <a:xfrm>
            <a:off x="7140587" y="1804875"/>
            <a:ext cx="4846173" cy="419784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53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026DCAC-7D93-4979-9B36-9291867D29B2}"/>
              </a:ext>
            </a:extLst>
          </p:cNvPr>
          <p:cNvSpPr txBox="1"/>
          <p:nvPr/>
        </p:nvSpPr>
        <p:spPr>
          <a:xfrm>
            <a:off x="6536509" y="1842284"/>
            <a:ext cx="45506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BN Traktor" pitchFamily="2" charset="-79"/>
              </a:rPr>
              <a:t>יצירת באזז תקשורתי ושיח ברשת</a:t>
            </a:r>
          </a:p>
        </p:txBody>
      </p:sp>
      <p:pic>
        <p:nvPicPr>
          <p:cNvPr id="42" name="Graphic 41" descr="Badge 1 with solid fill">
            <a:extLst>
              <a:ext uri="{FF2B5EF4-FFF2-40B4-BE49-F238E27FC236}">
                <a16:creationId xmlns:a16="http://schemas.microsoft.com/office/drawing/2014/main" id="{4DCFA7C6-CC57-4DDF-B420-0D7D90E7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833525" y="1740925"/>
            <a:ext cx="657042" cy="6570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80870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7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38973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215669" y="583080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מדדי הצלחה בקמפיין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1540000">
            <a:off x="4272283" y="1098894"/>
            <a:ext cx="4346120" cy="15654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0C65E9-A5D8-42A0-93BB-F252CD53E682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27633" t="16241" r="4666" b="18920"/>
          <a:stretch/>
        </p:blipFill>
        <p:spPr>
          <a:xfrm>
            <a:off x="8505018" y="2986771"/>
            <a:ext cx="3481742" cy="301595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E0A28-04FB-4476-BD7F-EAC1FBC6B5B6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2229"/>
          <a:stretch/>
        </p:blipFill>
        <p:spPr>
          <a:xfrm>
            <a:off x="4005057" y="1553607"/>
            <a:ext cx="5062904" cy="450528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27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848AF-50B4-4739-AFA1-BB9B3CFA0869}"/>
              </a:ext>
            </a:extLst>
          </p:cNvPr>
          <p:cNvGrpSpPr/>
          <p:nvPr/>
        </p:nvGrpSpPr>
        <p:grpSpPr>
          <a:xfrm>
            <a:off x="808701" y="1190814"/>
            <a:ext cx="765302" cy="765701"/>
            <a:chOff x="-1038917" y="1190814"/>
            <a:chExt cx="765302" cy="7657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E504028-0153-4D40-A882-D6F716E4D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190814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Graphic 51" descr="Trophy">
              <a:extLst>
                <a:ext uri="{FF2B5EF4-FFF2-40B4-BE49-F238E27FC236}">
                  <a16:creationId xmlns:a16="http://schemas.microsoft.com/office/drawing/2014/main" id="{9E7C12D9-5C5D-4D0B-A675-17D17F4EB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955888" y="1304945"/>
              <a:ext cx="599245" cy="5992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4592AB-1247-4343-B18B-6CAF48B13E7B}"/>
              </a:ext>
            </a:extLst>
          </p:cNvPr>
          <p:cNvGrpSpPr/>
          <p:nvPr/>
        </p:nvGrpSpPr>
        <p:grpSpPr>
          <a:xfrm>
            <a:off x="-1038917" y="410401"/>
            <a:ext cx="765302" cy="765701"/>
            <a:chOff x="-1038917" y="410401"/>
            <a:chExt cx="765302" cy="7657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1040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fik 13" descr="Bullseye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981336" y="468181"/>
              <a:ext cx="650140" cy="6501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84E5D-1EAD-4928-9412-F3D99850EB98}"/>
              </a:ext>
            </a:extLst>
          </p:cNvPr>
          <p:cNvGrpSpPr/>
          <p:nvPr/>
        </p:nvGrpSpPr>
        <p:grpSpPr>
          <a:xfrm>
            <a:off x="-1038917" y="1971227"/>
            <a:ext cx="765302" cy="765701"/>
            <a:chOff x="-1038917" y="1971227"/>
            <a:chExt cx="765302" cy="7657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9CCAB4B-2084-4C04-A88F-432E3A079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1971227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Graphic 52" descr="Target Audience with solid fill">
              <a:extLst>
                <a:ext uri="{FF2B5EF4-FFF2-40B4-BE49-F238E27FC236}">
                  <a16:creationId xmlns:a16="http://schemas.microsoft.com/office/drawing/2014/main" id="{B326ED16-559B-4246-98A6-DD5EA23B3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-955888" y="2054455"/>
              <a:ext cx="599245" cy="5992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87FCE0-D1FB-43D3-903D-462E5F3130D0}"/>
              </a:ext>
            </a:extLst>
          </p:cNvPr>
          <p:cNvGrpSpPr/>
          <p:nvPr/>
        </p:nvGrpSpPr>
        <p:grpSpPr>
          <a:xfrm>
            <a:off x="-1038917" y="2751640"/>
            <a:ext cx="765302" cy="765701"/>
            <a:chOff x="-1038917" y="2751640"/>
            <a:chExt cx="765302" cy="7657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C6501B6-04A9-4BE7-9494-BF8E835C0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2751640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Television with solid fill">
              <a:extLst>
                <a:ext uri="{FF2B5EF4-FFF2-40B4-BE49-F238E27FC236}">
                  <a16:creationId xmlns:a16="http://schemas.microsoft.com/office/drawing/2014/main" id="{DD371CF5-113E-4994-BFFB-98947A52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-955888" y="2834868"/>
              <a:ext cx="599245" cy="59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5CD3E-02EB-4C56-8D09-F13A05AAB67E}"/>
              </a:ext>
            </a:extLst>
          </p:cNvPr>
          <p:cNvGrpSpPr/>
          <p:nvPr/>
        </p:nvGrpSpPr>
        <p:grpSpPr>
          <a:xfrm>
            <a:off x="-1038917" y="3532053"/>
            <a:ext cx="765302" cy="765701"/>
            <a:chOff x="-1038917" y="3532053"/>
            <a:chExt cx="765302" cy="7657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510FB7-211A-4231-8506-4D3FA224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3532053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Clipboard with solid fill">
              <a:extLst>
                <a:ext uri="{FF2B5EF4-FFF2-40B4-BE49-F238E27FC236}">
                  <a16:creationId xmlns:a16="http://schemas.microsoft.com/office/drawing/2014/main" id="{FBB35B06-EC33-4CDE-AF32-A73FD0F8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-955888" y="3615281"/>
              <a:ext cx="599245" cy="5992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C5A0-C83E-4175-A5C8-FA5273688E2F}"/>
              </a:ext>
            </a:extLst>
          </p:cNvPr>
          <p:cNvGrpSpPr/>
          <p:nvPr/>
        </p:nvGrpSpPr>
        <p:grpSpPr>
          <a:xfrm>
            <a:off x="-1038917" y="4312466"/>
            <a:ext cx="765302" cy="765701"/>
            <a:chOff x="-1038917" y="4312466"/>
            <a:chExt cx="765302" cy="76570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A7F41BB-0186-494B-AAD7-F08632D35F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4312466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Podium with solid fill">
              <a:extLst>
                <a:ext uri="{FF2B5EF4-FFF2-40B4-BE49-F238E27FC236}">
                  <a16:creationId xmlns:a16="http://schemas.microsoft.com/office/drawing/2014/main" id="{CE95FA71-6B7C-4162-B254-BCCC7F3B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955888" y="4401012"/>
              <a:ext cx="599245" cy="59924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70FD90-4FC9-4E94-83BB-C30615D8C931}"/>
              </a:ext>
            </a:extLst>
          </p:cNvPr>
          <p:cNvGrpSpPr/>
          <p:nvPr/>
        </p:nvGrpSpPr>
        <p:grpSpPr>
          <a:xfrm>
            <a:off x="-1038917" y="5092879"/>
            <a:ext cx="765302" cy="765701"/>
            <a:chOff x="-1038917" y="5092879"/>
            <a:chExt cx="765302" cy="7657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3EAFF-362D-4CB1-85EF-61B814DF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092879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7" name="Graphic 56" descr="Upward trend with solid fill">
              <a:extLst>
                <a:ext uri="{FF2B5EF4-FFF2-40B4-BE49-F238E27FC236}">
                  <a16:creationId xmlns:a16="http://schemas.microsoft.com/office/drawing/2014/main" id="{02AD59F8-0ABC-45B4-A2E7-55454F62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955888" y="5176107"/>
              <a:ext cx="599245" cy="5992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AB65A0-AE25-49E3-B990-10528AA41BB6}"/>
              </a:ext>
            </a:extLst>
          </p:cNvPr>
          <p:cNvGrpSpPr/>
          <p:nvPr/>
        </p:nvGrpSpPr>
        <p:grpSpPr>
          <a:xfrm>
            <a:off x="-1038917" y="5873291"/>
            <a:ext cx="765302" cy="765701"/>
            <a:chOff x="-1038917" y="5873291"/>
            <a:chExt cx="765302" cy="7657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993FED-2E24-45D4-9BA4-8A083A284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38917" y="5873291"/>
              <a:ext cx="765302" cy="765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Graphic 57" descr="Funny face outline with solid fill">
              <a:extLst>
                <a:ext uri="{FF2B5EF4-FFF2-40B4-BE49-F238E27FC236}">
                  <a16:creationId xmlns:a16="http://schemas.microsoft.com/office/drawing/2014/main" id="{41D56ACF-4F6D-4BD2-9867-661E7FC8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55888" y="5956519"/>
              <a:ext cx="599245" cy="59924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38973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4215669" y="583080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Secular One" panose="00000500000000000000" pitchFamily="2" charset="-79"/>
              </a:rPr>
              <a:t>מדדי הצלחה בקמפיין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40000">
            <a:off x="4272283" y="1098894"/>
            <a:ext cx="4346120" cy="156544"/>
          </a:xfrm>
          <a:prstGeom prst="rect">
            <a:avLst/>
          </a:prstGeom>
        </p:spPr>
      </p:pic>
      <p:pic>
        <p:nvPicPr>
          <p:cNvPr id="103" name="Grafik 13" descr="Bullseye">
            <a:extLst>
              <a:ext uri="{FF2B5EF4-FFF2-40B4-BE49-F238E27FC236}">
                <a16:creationId xmlns:a16="http://schemas.microsoft.com/office/drawing/2014/main" id="{C6E27756-7D45-463A-BDD5-B6329EE24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761" y="468181"/>
            <a:ext cx="650140" cy="650140"/>
          </a:xfrm>
          <a:prstGeom prst="rect">
            <a:avLst/>
          </a:prstGeom>
        </p:spPr>
      </p:pic>
      <p:pic>
        <p:nvPicPr>
          <p:cNvPr id="104" name="Graphic 103" descr="Target Audience with solid fill">
            <a:extLst>
              <a:ext uri="{FF2B5EF4-FFF2-40B4-BE49-F238E27FC236}">
                <a16:creationId xmlns:a16="http://schemas.microsoft.com/office/drawing/2014/main" id="{A77B2759-3950-4F61-AB33-A498DE98F95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/>
        </p:blipFill>
        <p:spPr>
          <a:xfrm>
            <a:off x="319209" y="2054455"/>
            <a:ext cx="599245" cy="599245"/>
          </a:xfrm>
          <a:prstGeom prst="rect">
            <a:avLst/>
          </a:prstGeom>
        </p:spPr>
      </p:pic>
      <p:pic>
        <p:nvPicPr>
          <p:cNvPr id="105" name="Graphic 104" descr="Television with solid fill">
            <a:extLst>
              <a:ext uri="{FF2B5EF4-FFF2-40B4-BE49-F238E27FC236}">
                <a16:creationId xmlns:a16="http://schemas.microsoft.com/office/drawing/2014/main" id="{692ACE22-1A95-423A-9D6C-D89C09C4B5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/>
        </p:blipFill>
        <p:spPr>
          <a:xfrm>
            <a:off x="319209" y="2834868"/>
            <a:ext cx="599245" cy="599245"/>
          </a:xfrm>
          <a:prstGeom prst="rect">
            <a:avLst/>
          </a:prstGeom>
        </p:spPr>
      </p:pic>
      <p:pic>
        <p:nvPicPr>
          <p:cNvPr id="106" name="Graphic 105" descr="Clipboard with solid fill">
            <a:extLst>
              <a:ext uri="{FF2B5EF4-FFF2-40B4-BE49-F238E27FC236}">
                <a16:creationId xmlns:a16="http://schemas.microsoft.com/office/drawing/2014/main" id="{EE85394D-70D3-4962-899D-E455C2C68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/>
        </p:blipFill>
        <p:spPr>
          <a:xfrm>
            <a:off x="319209" y="3615281"/>
            <a:ext cx="599245" cy="599245"/>
          </a:xfrm>
          <a:prstGeom prst="rect">
            <a:avLst/>
          </a:prstGeom>
        </p:spPr>
      </p:pic>
      <p:pic>
        <p:nvPicPr>
          <p:cNvPr id="107" name="Graphic 106" descr="Podium with solid fill">
            <a:extLst>
              <a:ext uri="{FF2B5EF4-FFF2-40B4-BE49-F238E27FC236}">
                <a16:creationId xmlns:a16="http://schemas.microsoft.com/office/drawing/2014/main" id="{BF099CE5-97B6-4C07-A7F6-725FA216A4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19209" y="4401012"/>
            <a:ext cx="599245" cy="599245"/>
          </a:xfrm>
          <a:prstGeom prst="rect">
            <a:avLst/>
          </a:prstGeom>
        </p:spPr>
      </p:pic>
      <p:pic>
        <p:nvPicPr>
          <p:cNvPr id="108" name="Graphic 107" descr="Upward trend with solid fill">
            <a:extLst>
              <a:ext uri="{FF2B5EF4-FFF2-40B4-BE49-F238E27FC236}">
                <a16:creationId xmlns:a16="http://schemas.microsoft.com/office/drawing/2014/main" id="{75691264-E920-4C2F-A9F9-DA2E84B1A2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209" y="5176107"/>
            <a:ext cx="599245" cy="599245"/>
          </a:xfrm>
          <a:prstGeom prst="rect">
            <a:avLst/>
          </a:prstGeom>
        </p:spPr>
      </p:pic>
      <p:pic>
        <p:nvPicPr>
          <p:cNvPr id="109" name="Graphic 108" descr="Funny face outline with solid fill">
            <a:extLst>
              <a:ext uri="{FF2B5EF4-FFF2-40B4-BE49-F238E27FC236}">
                <a16:creationId xmlns:a16="http://schemas.microsoft.com/office/drawing/2014/main" id="{C28D707D-F3A2-4D45-B4AE-19A6E61F36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9209" y="5956519"/>
            <a:ext cx="599245" cy="599245"/>
          </a:xfrm>
          <a:prstGeom prst="rect">
            <a:avLst/>
          </a:prstGeom>
        </p:spPr>
      </p:pic>
      <p:pic>
        <p:nvPicPr>
          <p:cNvPr id="110" name="Graphic 109" descr="Trophy">
            <a:extLst>
              <a:ext uri="{FF2B5EF4-FFF2-40B4-BE49-F238E27FC236}">
                <a16:creationId xmlns:a16="http://schemas.microsoft.com/office/drawing/2014/main" id="{CF815E1C-6F5D-4E83-BF74-E0A5E9C1BAA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19209" y="1304945"/>
            <a:ext cx="599245" cy="599245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0C65E9-A5D8-42A0-93BB-F252CD53E682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27633" t="16241" r="4666" b="18920"/>
          <a:stretch/>
        </p:blipFill>
        <p:spPr>
          <a:xfrm>
            <a:off x="8505018" y="2986771"/>
            <a:ext cx="3481742" cy="301595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E0A28-04FB-4476-BD7F-EAC1FBC6B5B6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229"/>
          <a:stretch/>
        </p:blipFill>
        <p:spPr>
          <a:xfrm>
            <a:off x="4836414" y="2973878"/>
            <a:ext cx="3400190" cy="302570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C40B2DA-B4F8-416D-AA22-8756E0F3A3A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91358" y="1313321"/>
            <a:ext cx="4760586" cy="469446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3" name="Graphic 42" descr="Badge 1 with solid fill">
            <a:extLst>
              <a:ext uri="{FF2B5EF4-FFF2-40B4-BE49-F238E27FC236}">
                <a16:creationId xmlns:a16="http://schemas.microsoft.com/office/drawing/2014/main" id="{07D14238-4E76-4A28-9961-BBBF94D47D2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0833525" y="1740925"/>
            <a:ext cx="657042" cy="6570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6D4A59-6F79-4CF3-AFCF-7EA8A4098D02}"/>
              </a:ext>
            </a:extLst>
          </p:cNvPr>
          <p:cNvSpPr txBox="1"/>
          <p:nvPr/>
        </p:nvSpPr>
        <p:spPr>
          <a:xfrm>
            <a:off x="6536509" y="1842284"/>
            <a:ext cx="45506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BN Traktor" pitchFamily="2" charset="-79"/>
              </a:rPr>
              <a:t>יצירת באזז תקשורתי ושיח ברשת</a:t>
            </a:r>
          </a:p>
        </p:txBody>
      </p:sp>
    </p:spTree>
    <p:extLst>
      <p:ext uri="{BB962C8B-B14F-4D97-AF65-F5344CB8AC3E}">
        <p14:creationId xmlns:p14="http://schemas.microsoft.com/office/powerpoint/2010/main" val="3790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286</Words>
  <Application>Microsoft Office PowerPoint</Application>
  <PresentationFormat>Widescreen</PresentationFormat>
  <Paragraphs>157</Paragraphs>
  <Slides>29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Montserrat</vt:lpstr>
      <vt:lpstr>Secular One</vt:lpstr>
      <vt:lpstr>Tw Cen MT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Ofir Gerbi</dc:creator>
  <cp:lastModifiedBy>Ofir Gerbi</cp:lastModifiedBy>
  <cp:revision>1</cp:revision>
  <dcterms:created xsi:type="dcterms:W3CDTF">2020-12-15T17:56:53Z</dcterms:created>
  <dcterms:modified xsi:type="dcterms:W3CDTF">2022-04-07T09:50:40Z</dcterms:modified>
</cp:coreProperties>
</file>